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2" r:id="rId5"/>
    <p:sldId id="265" r:id="rId6"/>
    <p:sldId id="289" r:id="rId7"/>
    <p:sldId id="263" r:id="rId8"/>
    <p:sldId id="267" r:id="rId9"/>
    <p:sldId id="290" r:id="rId10"/>
    <p:sldId id="271" r:id="rId11"/>
    <p:sldId id="291" r:id="rId12"/>
    <p:sldId id="275" r:id="rId13"/>
    <p:sldId id="292" r:id="rId14"/>
    <p:sldId id="278" r:id="rId15"/>
    <p:sldId id="287" r:id="rId16"/>
    <p:sldId id="281" r:id="rId17"/>
    <p:sldId id="294" r:id="rId18"/>
    <p:sldId id="282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aleway" panose="020B0003030101060003" pitchFamily="34" charset="0"/>
      <p:regular r:id="rId26"/>
      <p:bold r:id="rId27"/>
      <p:italic r:id="rId28"/>
      <p:boldItalic r:id="rId29"/>
    </p:embeddedFont>
    <p:embeddedFont>
      <p:font typeface="Raleway ExtraBold" pitchFamily="2" charset="0"/>
      <p:bold r:id="rId30"/>
      <p:italic r:id="rId31"/>
      <p:boldItalic r:id="rId32"/>
    </p:embeddedFont>
    <p:embeddedFont>
      <p:font typeface="Raleway Light" pitchFamily="2" charset="0"/>
      <p:regular r:id="rId33"/>
    </p:embeddedFont>
    <p:embeddedFont>
      <p:font typeface="Raleway Medium" pitchFamily="2" charset="0"/>
      <p:regular r:id="rId34"/>
    </p:embeddedFont>
    <p:embeddedFont>
      <p:font typeface="Raleway SemiBold" pitchFamily="2" charset="0"/>
      <p:regular r:id="rId35"/>
      <p:bold r:id="rId36"/>
      <p:italic r:id="rId37"/>
      <p:boldItalic r:id="rId3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55"/>
    <a:srgbClr val="0C6D66"/>
    <a:srgbClr val="E2458E"/>
    <a:srgbClr val="00B3D4"/>
    <a:srgbClr val="003C70"/>
    <a:srgbClr val="23A437"/>
    <a:srgbClr val="262626"/>
    <a:srgbClr val="166423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52370-A511-422E-8B21-5FFF5B1CC0C6}" v="6" dt="2023-10-04T10:00:50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6" autoAdjust="0"/>
    <p:restoredTop sz="95545" autoAdjust="0"/>
  </p:normalViewPr>
  <p:slideViewPr>
    <p:cSldViewPr snapToGrid="0" showGuides="1">
      <p:cViewPr varScale="1">
        <p:scale>
          <a:sx n="62" d="100"/>
          <a:sy n="62" d="100"/>
        </p:scale>
        <p:origin x="1144" y="7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4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 Laurence" userId="db7f263d-104f-49bb-9988-c0abf171d38d" providerId="ADAL" clId="{60752370-A511-422E-8B21-5FFF5B1CC0C6}"/>
    <pc:docChg chg="undo custSel modSld">
      <pc:chgData name="Julian Laurence" userId="db7f263d-104f-49bb-9988-c0abf171d38d" providerId="ADAL" clId="{60752370-A511-422E-8B21-5FFF5B1CC0C6}" dt="2023-10-04T10:10:34.624" v="49" actId="2711"/>
      <pc:docMkLst>
        <pc:docMk/>
      </pc:docMkLst>
      <pc:sldChg chg="modSp mod">
        <pc:chgData name="Julian Laurence" userId="db7f263d-104f-49bb-9988-c0abf171d38d" providerId="ADAL" clId="{60752370-A511-422E-8B21-5FFF5B1CC0C6}" dt="2023-10-04T10:09:44.767" v="48" actId="2711"/>
        <pc:sldMkLst>
          <pc:docMk/>
          <pc:sldMk cId="877412024" sldId="262"/>
        </pc:sldMkLst>
        <pc:spChg chg="mod">
          <ac:chgData name="Julian Laurence" userId="db7f263d-104f-49bb-9988-c0abf171d38d" providerId="ADAL" clId="{60752370-A511-422E-8B21-5FFF5B1CC0C6}" dt="2023-10-04T10:09:44.767" v="48" actId="2711"/>
          <ac:spMkLst>
            <pc:docMk/>
            <pc:sldMk cId="877412024" sldId="262"/>
            <ac:spMk id="3" creationId="{A4824D35-26F5-B829-74E0-D4D23F45C8F7}"/>
          </ac:spMkLst>
        </pc:spChg>
      </pc:sldChg>
      <pc:sldChg chg="modSp mod">
        <pc:chgData name="Julian Laurence" userId="db7f263d-104f-49bb-9988-c0abf171d38d" providerId="ADAL" clId="{60752370-A511-422E-8B21-5FFF5B1CC0C6}" dt="2023-10-04T10:10:34.624" v="49" actId="2711"/>
        <pc:sldMkLst>
          <pc:docMk/>
          <pc:sldMk cId="2028998948" sldId="265"/>
        </pc:sldMkLst>
        <pc:spChg chg="mod">
          <ac:chgData name="Julian Laurence" userId="db7f263d-104f-49bb-9988-c0abf171d38d" providerId="ADAL" clId="{60752370-A511-422E-8B21-5FFF5B1CC0C6}" dt="2023-10-04T10:10:34.624" v="49" actId="2711"/>
          <ac:spMkLst>
            <pc:docMk/>
            <pc:sldMk cId="2028998948" sldId="265"/>
            <ac:spMk id="3" creationId="{9DDCEB8A-431A-786A-7194-BF1CE7060A12}"/>
          </ac:spMkLst>
        </pc:spChg>
      </pc:sldChg>
      <pc:sldChg chg="modSp mod">
        <pc:chgData name="Julian Laurence" userId="db7f263d-104f-49bb-9988-c0abf171d38d" providerId="ADAL" clId="{60752370-A511-422E-8B21-5FFF5B1CC0C6}" dt="2023-10-04T10:08:17.246" v="25" actId="2711"/>
        <pc:sldMkLst>
          <pc:docMk/>
          <pc:sldMk cId="934274311" sldId="287"/>
        </pc:sldMkLst>
        <pc:spChg chg="mod">
          <ac:chgData name="Julian Laurence" userId="db7f263d-104f-49bb-9988-c0abf171d38d" providerId="ADAL" clId="{60752370-A511-422E-8B21-5FFF5B1CC0C6}" dt="2023-10-04T10:03:16.222" v="11" actId="2711"/>
          <ac:spMkLst>
            <pc:docMk/>
            <pc:sldMk cId="934274311" sldId="287"/>
            <ac:spMk id="3" creationId="{FE13FBD4-D354-3DED-8708-EDA63A0A439B}"/>
          </ac:spMkLst>
        </pc:spChg>
        <pc:spChg chg="mod">
          <ac:chgData name="Julian Laurence" userId="db7f263d-104f-49bb-9988-c0abf171d38d" providerId="ADAL" clId="{60752370-A511-422E-8B21-5FFF5B1CC0C6}" dt="2023-10-04T10:08:17.246" v="25" actId="2711"/>
          <ac:spMkLst>
            <pc:docMk/>
            <pc:sldMk cId="934274311" sldId="287"/>
            <ac:spMk id="19" creationId="{9CDE0C5C-8325-0E0A-EAAC-E88855A4EC6C}"/>
          </ac:spMkLst>
        </pc:spChg>
        <pc:spChg chg="mod">
          <ac:chgData name="Julian Laurence" userId="db7f263d-104f-49bb-9988-c0abf171d38d" providerId="ADAL" clId="{60752370-A511-422E-8B21-5FFF5B1CC0C6}" dt="2023-10-04T10:08:08.356" v="24" actId="2711"/>
          <ac:spMkLst>
            <pc:docMk/>
            <pc:sldMk cId="934274311" sldId="287"/>
            <ac:spMk id="21" creationId="{822C34E0-3313-7129-8495-218EAC80795B}"/>
          </ac:spMkLst>
        </pc:spChg>
      </pc:sldChg>
      <pc:sldChg chg="addSp delSp modSp mod">
        <pc:chgData name="Julian Laurence" userId="db7f263d-104f-49bb-9988-c0abf171d38d" providerId="ADAL" clId="{60752370-A511-422E-8B21-5FFF5B1CC0C6}" dt="2023-10-04T10:06:22.897" v="19" actId="2711"/>
        <pc:sldMkLst>
          <pc:docMk/>
          <pc:sldMk cId="4166667665" sldId="289"/>
        </pc:sldMkLst>
        <pc:spChg chg="add del mod">
          <ac:chgData name="Julian Laurence" userId="db7f263d-104f-49bb-9988-c0abf171d38d" providerId="ADAL" clId="{60752370-A511-422E-8B21-5FFF5B1CC0C6}" dt="2023-10-04T10:01:36.769" v="8" actId="2711"/>
          <ac:spMkLst>
            <pc:docMk/>
            <pc:sldMk cId="4166667665" sldId="289"/>
            <ac:spMk id="8" creationId="{DD330050-D364-3BF0-1BF4-43A0ED50E0C3}"/>
          </ac:spMkLst>
        </pc:spChg>
        <pc:spChg chg="mod">
          <ac:chgData name="Julian Laurence" userId="db7f263d-104f-49bb-9988-c0abf171d38d" providerId="ADAL" clId="{60752370-A511-422E-8B21-5FFF5B1CC0C6}" dt="2023-10-04T10:06:22.897" v="19" actId="2711"/>
          <ac:spMkLst>
            <pc:docMk/>
            <pc:sldMk cId="4166667665" sldId="289"/>
            <ac:spMk id="9" creationId="{74FA0BF3-FA5F-7D8A-4152-539560BB6366}"/>
          </ac:spMkLst>
        </pc:spChg>
        <pc:spChg chg="mod">
          <ac:chgData name="Julian Laurence" userId="db7f263d-104f-49bb-9988-c0abf171d38d" providerId="ADAL" clId="{60752370-A511-422E-8B21-5FFF5B1CC0C6}" dt="2023-10-04T10:06:10.812" v="18" actId="2711"/>
          <ac:spMkLst>
            <pc:docMk/>
            <pc:sldMk cId="4166667665" sldId="289"/>
            <ac:spMk id="10" creationId="{76B8FAD4-71B6-D57F-99A2-0A767640D6E3}"/>
          </ac:spMkLst>
        </pc:spChg>
      </pc:sldChg>
      <pc:sldChg chg="modSp mod">
        <pc:chgData name="Julian Laurence" userId="db7f263d-104f-49bb-9988-c0abf171d38d" providerId="ADAL" clId="{60752370-A511-422E-8B21-5FFF5B1CC0C6}" dt="2023-10-04T10:05:48.765" v="17" actId="108"/>
        <pc:sldMkLst>
          <pc:docMk/>
          <pc:sldMk cId="1135855565" sldId="290"/>
        </pc:sldMkLst>
        <pc:spChg chg="mod">
          <ac:chgData name="Julian Laurence" userId="db7f263d-104f-49bb-9988-c0abf171d38d" providerId="ADAL" clId="{60752370-A511-422E-8B21-5FFF5B1CC0C6}" dt="2023-10-04T10:01:10.048" v="7" actId="2711"/>
          <ac:spMkLst>
            <pc:docMk/>
            <pc:sldMk cId="1135855565" sldId="290"/>
            <ac:spMk id="8" creationId="{B52A8A13-B014-014A-F62C-35A30C4F6480}"/>
          </ac:spMkLst>
        </pc:spChg>
        <pc:spChg chg="mod">
          <ac:chgData name="Julian Laurence" userId="db7f263d-104f-49bb-9988-c0abf171d38d" providerId="ADAL" clId="{60752370-A511-422E-8B21-5FFF5B1CC0C6}" dt="2023-10-04T10:05:48.765" v="17" actId="108"/>
          <ac:spMkLst>
            <pc:docMk/>
            <pc:sldMk cId="1135855565" sldId="290"/>
            <ac:spMk id="9" creationId="{AA588ED6-924B-C194-781A-7AB040094EDA}"/>
          </ac:spMkLst>
        </pc:spChg>
        <pc:spChg chg="mod">
          <ac:chgData name="Julian Laurence" userId="db7f263d-104f-49bb-9988-c0abf171d38d" providerId="ADAL" clId="{60752370-A511-422E-8B21-5FFF5B1CC0C6}" dt="2023-10-04T10:05:39.551" v="16" actId="108"/>
          <ac:spMkLst>
            <pc:docMk/>
            <pc:sldMk cId="1135855565" sldId="290"/>
            <ac:spMk id="10" creationId="{3BAAFF00-3E9D-DC55-9F32-0AC0728371B5}"/>
          </ac:spMkLst>
        </pc:spChg>
      </pc:sldChg>
      <pc:sldChg chg="modSp mod">
        <pc:chgData name="Julian Laurence" userId="db7f263d-104f-49bb-9988-c0abf171d38d" providerId="ADAL" clId="{60752370-A511-422E-8B21-5FFF5B1CC0C6}" dt="2023-10-04T10:07:14.010" v="21" actId="2711"/>
        <pc:sldMkLst>
          <pc:docMk/>
          <pc:sldMk cId="1519683906" sldId="291"/>
        </pc:sldMkLst>
        <pc:spChg chg="mod">
          <ac:chgData name="Julian Laurence" userId="db7f263d-104f-49bb-9988-c0abf171d38d" providerId="ADAL" clId="{60752370-A511-422E-8B21-5FFF5B1CC0C6}" dt="2023-10-04T10:02:43.835" v="9" actId="2711"/>
          <ac:spMkLst>
            <pc:docMk/>
            <pc:sldMk cId="1519683906" sldId="291"/>
            <ac:spMk id="4" creationId="{F37C4A80-91EF-CDBF-86A6-184866FAA35A}"/>
          </ac:spMkLst>
        </pc:spChg>
        <pc:spChg chg="mod">
          <ac:chgData name="Julian Laurence" userId="db7f263d-104f-49bb-9988-c0abf171d38d" providerId="ADAL" clId="{60752370-A511-422E-8B21-5FFF5B1CC0C6}" dt="2023-10-04T10:07:14.010" v="21" actId="2711"/>
          <ac:spMkLst>
            <pc:docMk/>
            <pc:sldMk cId="1519683906" sldId="291"/>
            <ac:spMk id="8" creationId="{762430E6-1D23-BBC8-D94F-D2B9D79F2085}"/>
          </ac:spMkLst>
        </pc:spChg>
        <pc:spChg chg="mod">
          <ac:chgData name="Julian Laurence" userId="db7f263d-104f-49bb-9988-c0abf171d38d" providerId="ADAL" clId="{60752370-A511-422E-8B21-5FFF5B1CC0C6}" dt="2023-10-04T10:06:56.513" v="20" actId="2711"/>
          <ac:spMkLst>
            <pc:docMk/>
            <pc:sldMk cId="1519683906" sldId="291"/>
            <ac:spMk id="9" creationId="{2895EA4E-9177-8463-C849-3D34171A119A}"/>
          </ac:spMkLst>
        </pc:spChg>
      </pc:sldChg>
      <pc:sldChg chg="modSp mod">
        <pc:chgData name="Julian Laurence" userId="db7f263d-104f-49bb-9988-c0abf171d38d" providerId="ADAL" clId="{60752370-A511-422E-8B21-5FFF5B1CC0C6}" dt="2023-10-04T10:07:53.025" v="23" actId="2711"/>
        <pc:sldMkLst>
          <pc:docMk/>
          <pc:sldMk cId="2191794693" sldId="292"/>
        </pc:sldMkLst>
        <pc:spChg chg="mod">
          <ac:chgData name="Julian Laurence" userId="db7f263d-104f-49bb-9988-c0abf171d38d" providerId="ADAL" clId="{60752370-A511-422E-8B21-5FFF5B1CC0C6}" dt="2023-10-04T10:02:59.791" v="10" actId="2711"/>
          <ac:spMkLst>
            <pc:docMk/>
            <pc:sldMk cId="2191794693" sldId="292"/>
            <ac:spMk id="4" creationId="{A949C756-EA1D-908B-BD11-5960DFD443A9}"/>
          </ac:spMkLst>
        </pc:spChg>
        <pc:spChg chg="mod">
          <ac:chgData name="Julian Laurence" userId="db7f263d-104f-49bb-9988-c0abf171d38d" providerId="ADAL" clId="{60752370-A511-422E-8B21-5FFF5B1CC0C6}" dt="2023-10-04T10:07:53.025" v="23" actId="2711"/>
          <ac:spMkLst>
            <pc:docMk/>
            <pc:sldMk cId="2191794693" sldId="292"/>
            <ac:spMk id="8" creationId="{89592E1C-80C0-FEF7-D016-C3219B3FFB04}"/>
          </ac:spMkLst>
        </pc:spChg>
        <pc:spChg chg="mod">
          <ac:chgData name="Julian Laurence" userId="db7f263d-104f-49bb-9988-c0abf171d38d" providerId="ADAL" clId="{60752370-A511-422E-8B21-5FFF5B1CC0C6}" dt="2023-10-04T10:07:32.731" v="22" actId="2711"/>
          <ac:spMkLst>
            <pc:docMk/>
            <pc:sldMk cId="2191794693" sldId="292"/>
            <ac:spMk id="9" creationId="{B7151657-9EB5-915B-BAF0-4F7422DF5A76}"/>
          </ac:spMkLst>
        </pc:spChg>
      </pc:sldChg>
      <pc:sldChg chg="modSp mod">
        <pc:chgData name="Julian Laurence" userId="db7f263d-104f-49bb-9988-c0abf171d38d" providerId="ADAL" clId="{60752370-A511-422E-8B21-5FFF5B1CC0C6}" dt="2023-10-04T10:08:49.568" v="27" actId="2711"/>
        <pc:sldMkLst>
          <pc:docMk/>
          <pc:sldMk cId="2665208202" sldId="294"/>
        </pc:sldMkLst>
        <pc:spChg chg="mod">
          <ac:chgData name="Julian Laurence" userId="db7f263d-104f-49bb-9988-c0abf171d38d" providerId="ADAL" clId="{60752370-A511-422E-8B21-5FFF5B1CC0C6}" dt="2023-10-04T10:03:29.663" v="12" actId="2711"/>
          <ac:spMkLst>
            <pc:docMk/>
            <pc:sldMk cId="2665208202" sldId="294"/>
            <ac:spMk id="4" creationId="{A2EF8B95-EED8-8407-DD10-21B67AD20FB0}"/>
          </ac:spMkLst>
        </pc:spChg>
        <pc:spChg chg="mod">
          <ac:chgData name="Julian Laurence" userId="db7f263d-104f-49bb-9988-c0abf171d38d" providerId="ADAL" clId="{60752370-A511-422E-8B21-5FFF5B1CC0C6}" dt="2023-10-04T10:08:49.568" v="27" actId="2711"/>
          <ac:spMkLst>
            <pc:docMk/>
            <pc:sldMk cId="2665208202" sldId="294"/>
            <ac:spMk id="8" creationId="{8BF016A0-91E3-CA2C-1618-29F4EC02A90D}"/>
          </ac:spMkLst>
        </pc:spChg>
        <pc:spChg chg="mod">
          <ac:chgData name="Julian Laurence" userId="db7f263d-104f-49bb-9988-c0abf171d38d" providerId="ADAL" clId="{60752370-A511-422E-8B21-5FFF5B1CC0C6}" dt="2023-10-04T10:08:42.887" v="26" actId="2711"/>
          <ac:spMkLst>
            <pc:docMk/>
            <pc:sldMk cId="2665208202" sldId="294"/>
            <ac:spMk id="9" creationId="{357E021D-3972-CA79-52B7-BFF92A1109D1}"/>
          </ac:spMkLst>
        </pc:spChg>
      </pc:sldChg>
    </pc:docChg>
  </pc:docChgLst>
  <pc:docChgLst>
    <pc:chgData name="Julian Laurence" userId="db7f263d-104f-49bb-9988-c0abf171d38d" providerId="ADAL" clId="{B7CB317C-C89C-4F4A-9BE8-3633F7ED219E}"/>
    <pc:docChg chg="undo custSel delSld modSld">
      <pc:chgData name="Julian Laurence" userId="db7f263d-104f-49bb-9988-c0abf171d38d" providerId="ADAL" clId="{B7CB317C-C89C-4F4A-9BE8-3633F7ED219E}" dt="2023-10-05T07:30:45.695" v="33" actId="2711"/>
      <pc:docMkLst>
        <pc:docMk/>
      </pc:docMkLst>
      <pc:sldChg chg="del">
        <pc:chgData name="Julian Laurence" userId="db7f263d-104f-49bb-9988-c0abf171d38d" providerId="ADAL" clId="{B7CB317C-C89C-4F4A-9BE8-3633F7ED219E}" dt="2023-10-04T10:58:30.387" v="0" actId="47"/>
        <pc:sldMkLst>
          <pc:docMk/>
          <pc:sldMk cId="690133441" sldId="261"/>
        </pc:sldMkLst>
      </pc:sldChg>
      <pc:sldChg chg="modSp mod">
        <pc:chgData name="Julian Laurence" userId="db7f263d-104f-49bb-9988-c0abf171d38d" providerId="ADAL" clId="{B7CB317C-C89C-4F4A-9BE8-3633F7ED219E}" dt="2023-10-04T10:58:47.661" v="1" actId="2711"/>
        <pc:sldMkLst>
          <pc:docMk/>
          <pc:sldMk cId="1787726081" sldId="263"/>
        </pc:sldMkLst>
        <pc:spChg chg="mod">
          <ac:chgData name="Julian Laurence" userId="db7f263d-104f-49bb-9988-c0abf171d38d" providerId="ADAL" clId="{B7CB317C-C89C-4F4A-9BE8-3633F7ED219E}" dt="2023-10-04T10:58:47.661" v="1" actId="2711"/>
          <ac:spMkLst>
            <pc:docMk/>
            <pc:sldMk cId="1787726081" sldId="263"/>
            <ac:spMk id="3" creationId="{925C1CA9-3F27-9A9B-AA87-7AD0284550F4}"/>
          </ac:spMkLst>
        </pc:spChg>
      </pc:sldChg>
      <pc:sldChg chg="modSp mod">
        <pc:chgData name="Julian Laurence" userId="db7f263d-104f-49bb-9988-c0abf171d38d" providerId="ADAL" clId="{B7CB317C-C89C-4F4A-9BE8-3633F7ED219E}" dt="2023-10-04T10:58:52.011" v="2" actId="2711"/>
        <pc:sldMkLst>
          <pc:docMk/>
          <pc:sldMk cId="2547340709" sldId="267"/>
        </pc:sldMkLst>
        <pc:spChg chg="mod">
          <ac:chgData name="Julian Laurence" userId="db7f263d-104f-49bb-9988-c0abf171d38d" providerId="ADAL" clId="{B7CB317C-C89C-4F4A-9BE8-3633F7ED219E}" dt="2023-10-04T10:58:52.011" v="2" actId="2711"/>
          <ac:spMkLst>
            <pc:docMk/>
            <pc:sldMk cId="2547340709" sldId="267"/>
            <ac:spMk id="7" creationId="{FF0EC722-1153-9072-7717-C99263209BD1}"/>
          </ac:spMkLst>
        </pc:spChg>
      </pc:sldChg>
      <pc:sldChg chg="modSp mod">
        <pc:chgData name="Julian Laurence" userId="db7f263d-104f-49bb-9988-c0abf171d38d" providerId="ADAL" clId="{B7CB317C-C89C-4F4A-9BE8-3633F7ED219E}" dt="2023-10-04T10:58:56.584" v="3" actId="2711"/>
        <pc:sldMkLst>
          <pc:docMk/>
          <pc:sldMk cId="3560737915" sldId="271"/>
        </pc:sldMkLst>
        <pc:spChg chg="mod">
          <ac:chgData name="Julian Laurence" userId="db7f263d-104f-49bb-9988-c0abf171d38d" providerId="ADAL" clId="{B7CB317C-C89C-4F4A-9BE8-3633F7ED219E}" dt="2023-10-04T10:58:56.584" v="3" actId="2711"/>
          <ac:spMkLst>
            <pc:docMk/>
            <pc:sldMk cId="3560737915" sldId="271"/>
            <ac:spMk id="3" creationId="{94C9FE8F-7FB7-3560-4727-0C86545D3982}"/>
          </ac:spMkLst>
        </pc:spChg>
      </pc:sldChg>
      <pc:sldChg chg="modSp mod">
        <pc:chgData name="Julian Laurence" userId="db7f263d-104f-49bb-9988-c0abf171d38d" providerId="ADAL" clId="{B7CB317C-C89C-4F4A-9BE8-3633F7ED219E}" dt="2023-10-04T10:59:00.617" v="4" actId="2711"/>
        <pc:sldMkLst>
          <pc:docMk/>
          <pc:sldMk cId="668583163" sldId="275"/>
        </pc:sldMkLst>
        <pc:spChg chg="mod">
          <ac:chgData name="Julian Laurence" userId="db7f263d-104f-49bb-9988-c0abf171d38d" providerId="ADAL" clId="{B7CB317C-C89C-4F4A-9BE8-3633F7ED219E}" dt="2023-10-04T10:59:00.617" v="4" actId="2711"/>
          <ac:spMkLst>
            <pc:docMk/>
            <pc:sldMk cId="668583163" sldId="275"/>
            <ac:spMk id="3" creationId="{4F9E259B-54F7-935E-684B-B45C02EBF3B2}"/>
          </ac:spMkLst>
        </pc:spChg>
      </pc:sldChg>
      <pc:sldChg chg="modSp mod">
        <pc:chgData name="Julian Laurence" userId="db7f263d-104f-49bb-9988-c0abf171d38d" providerId="ADAL" clId="{B7CB317C-C89C-4F4A-9BE8-3633F7ED219E}" dt="2023-10-04T10:59:13.947" v="8" actId="2711"/>
        <pc:sldMkLst>
          <pc:docMk/>
          <pc:sldMk cId="4154231744" sldId="278"/>
        </pc:sldMkLst>
        <pc:spChg chg="mod">
          <ac:chgData name="Julian Laurence" userId="db7f263d-104f-49bb-9988-c0abf171d38d" providerId="ADAL" clId="{B7CB317C-C89C-4F4A-9BE8-3633F7ED219E}" dt="2023-10-04T10:59:13.947" v="8" actId="2711"/>
          <ac:spMkLst>
            <pc:docMk/>
            <pc:sldMk cId="4154231744" sldId="278"/>
            <ac:spMk id="3" creationId="{3B769471-1E10-07D1-6537-17FA0D7254C0}"/>
          </ac:spMkLst>
        </pc:spChg>
      </pc:sldChg>
      <pc:sldChg chg="modSp mod">
        <pc:chgData name="Julian Laurence" userId="db7f263d-104f-49bb-9988-c0abf171d38d" providerId="ADAL" clId="{B7CB317C-C89C-4F4A-9BE8-3633F7ED219E}" dt="2023-10-04T10:59:18.585" v="9" actId="2711"/>
        <pc:sldMkLst>
          <pc:docMk/>
          <pc:sldMk cId="1193252077" sldId="281"/>
        </pc:sldMkLst>
        <pc:spChg chg="mod">
          <ac:chgData name="Julian Laurence" userId="db7f263d-104f-49bb-9988-c0abf171d38d" providerId="ADAL" clId="{B7CB317C-C89C-4F4A-9BE8-3633F7ED219E}" dt="2023-10-04T10:59:18.585" v="9" actId="2711"/>
          <ac:spMkLst>
            <pc:docMk/>
            <pc:sldMk cId="1193252077" sldId="281"/>
            <ac:spMk id="3" creationId="{AA86AA20-145F-E3E3-2FFF-978BDA407FF3}"/>
          </ac:spMkLst>
        </pc:spChg>
      </pc:sldChg>
      <pc:sldChg chg="modSp mod">
        <pc:chgData name="Julian Laurence" userId="db7f263d-104f-49bb-9988-c0abf171d38d" providerId="ADAL" clId="{B7CB317C-C89C-4F4A-9BE8-3633F7ED219E}" dt="2023-10-05T07:30:40.578" v="31" actId="2711"/>
        <pc:sldMkLst>
          <pc:docMk/>
          <pc:sldMk cId="934274311" sldId="287"/>
        </pc:sldMkLst>
        <pc:spChg chg="mod">
          <ac:chgData name="Julian Laurence" userId="db7f263d-104f-49bb-9988-c0abf171d38d" providerId="ADAL" clId="{B7CB317C-C89C-4F4A-9BE8-3633F7ED219E}" dt="2023-10-05T07:30:40.578" v="31" actId="2711"/>
          <ac:spMkLst>
            <pc:docMk/>
            <pc:sldMk cId="934274311" sldId="287"/>
            <ac:spMk id="19" creationId="{9CDE0C5C-8325-0E0A-EAAC-E88855A4EC6C}"/>
          </ac:spMkLst>
        </pc:spChg>
        <pc:spChg chg="mod">
          <ac:chgData name="Julian Laurence" userId="db7f263d-104f-49bb-9988-c0abf171d38d" providerId="ADAL" clId="{B7CB317C-C89C-4F4A-9BE8-3633F7ED219E}" dt="2023-10-05T07:30:36.984" v="30" actId="2711"/>
          <ac:spMkLst>
            <pc:docMk/>
            <pc:sldMk cId="934274311" sldId="287"/>
            <ac:spMk id="21" creationId="{822C34E0-3313-7129-8495-218EAC80795B}"/>
          </ac:spMkLst>
        </pc:spChg>
      </pc:sldChg>
      <pc:sldChg chg="modSp mod">
        <pc:chgData name="Julian Laurence" userId="db7f263d-104f-49bb-9988-c0abf171d38d" providerId="ADAL" clId="{B7CB317C-C89C-4F4A-9BE8-3633F7ED219E}" dt="2023-10-05T07:30:20.939" v="23" actId="2711"/>
        <pc:sldMkLst>
          <pc:docMk/>
          <pc:sldMk cId="4166667665" sldId="289"/>
        </pc:sldMkLst>
        <pc:spChg chg="mod">
          <ac:chgData name="Julian Laurence" userId="db7f263d-104f-49bb-9988-c0abf171d38d" providerId="ADAL" clId="{B7CB317C-C89C-4F4A-9BE8-3633F7ED219E}" dt="2023-10-05T07:30:20.939" v="23" actId="2711"/>
          <ac:spMkLst>
            <pc:docMk/>
            <pc:sldMk cId="4166667665" sldId="289"/>
            <ac:spMk id="9" creationId="{74FA0BF3-FA5F-7D8A-4152-539560BB6366}"/>
          </ac:spMkLst>
        </pc:spChg>
        <pc:spChg chg="mod">
          <ac:chgData name="Julian Laurence" userId="db7f263d-104f-49bb-9988-c0abf171d38d" providerId="ADAL" clId="{B7CB317C-C89C-4F4A-9BE8-3633F7ED219E}" dt="2023-10-05T07:30:17.148" v="22" actId="2711"/>
          <ac:spMkLst>
            <pc:docMk/>
            <pc:sldMk cId="4166667665" sldId="289"/>
            <ac:spMk id="10" creationId="{76B8FAD4-71B6-D57F-99A2-0A767640D6E3}"/>
          </ac:spMkLst>
        </pc:spChg>
      </pc:sldChg>
      <pc:sldChg chg="modSp mod">
        <pc:chgData name="Julian Laurence" userId="db7f263d-104f-49bb-9988-c0abf171d38d" providerId="ADAL" clId="{B7CB317C-C89C-4F4A-9BE8-3633F7ED219E}" dt="2023-10-05T07:30:25.816" v="25" actId="2711"/>
        <pc:sldMkLst>
          <pc:docMk/>
          <pc:sldMk cId="1135855565" sldId="290"/>
        </pc:sldMkLst>
        <pc:spChg chg="mod">
          <ac:chgData name="Julian Laurence" userId="db7f263d-104f-49bb-9988-c0abf171d38d" providerId="ADAL" clId="{B7CB317C-C89C-4F4A-9BE8-3633F7ED219E}" dt="2023-10-05T07:30:25.816" v="25" actId="2711"/>
          <ac:spMkLst>
            <pc:docMk/>
            <pc:sldMk cId="1135855565" sldId="290"/>
            <ac:spMk id="9" creationId="{AA588ED6-924B-C194-781A-7AB040094EDA}"/>
          </ac:spMkLst>
        </pc:spChg>
        <pc:spChg chg="mod">
          <ac:chgData name="Julian Laurence" userId="db7f263d-104f-49bb-9988-c0abf171d38d" providerId="ADAL" clId="{B7CB317C-C89C-4F4A-9BE8-3633F7ED219E}" dt="2023-10-05T07:30:24.042" v="24" actId="2711"/>
          <ac:spMkLst>
            <pc:docMk/>
            <pc:sldMk cId="1135855565" sldId="290"/>
            <ac:spMk id="10" creationId="{3BAAFF00-3E9D-DC55-9F32-0AC0728371B5}"/>
          </ac:spMkLst>
        </pc:spChg>
      </pc:sldChg>
      <pc:sldChg chg="modSp mod">
        <pc:chgData name="Julian Laurence" userId="db7f263d-104f-49bb-9988-c0abf171d38d" providerId="ADAL" clId="{B7CB317C-C89C-4F4A-9BE8-3633F7ED219E}" dt="2023-10-05T07:30:29.974" v="27" actId="2711"/>
        <pc:sldMkLst>
          <pc:docMk/>
          <pc:sldMk cId="1519683906" sldId="291"/>
        </pc:sldMkLst>
        <pc:spChg chg="mod">
          <ac:chgData name="Julian Laurence" userId="db7f263d-104f-49bb-9988-c0abf171d38d" providerId="ADAL" clId="{B7CB317C-C89C-4F4A-9BE8-3633F7ED219E}" dt="2023-10-05T07:30:29.974" v="27" actId="2711"/>
          <ac:spMkLst>
            <pc:docMk/>
            <pc:sldMk cId="1519683906" sldId="291"/>
            <ac:spMk id="8" creationId="{762430E6-1D23-BBC8-D94F-D2B9D79F2085}"/>
          </ac:spMkLst>
        </pc:spChg>
        <pc:spChg chg="mod">
          <ac:chgData name="Julian Laurence" userId="db7f263d-104f-49bb-9988-c0abf171d38d" providerId="ADAL" clId="{B7CB317C-C89C-4F4A-9BE8-3633F7ED219E}" dt="2023-10-05T07:30:28.343" v="26" actId="2711"/>
          <ac:spMkLst>
            <pc:docMk/>
            <pc:sldMk cId="1519683906" sldId="291"/>
            <ac:spMk id="9" creationId="{2895EA4E-9177-8463-C849-3D34171A119A}"/>
          </ac:spMkLst>
        </pc:spChg>
      </pc:sldChg>
      <pc:sldChg chg="modSp mod">
        <pc:chgData name="Julian Laurence" userId="db7f263d-104f-49bb-9988-c0abf171d38d" providerId="ADAL" clId="{B7CB317C-C89C-4F4A-9BE8-3633F7ED219E}" dt="2023-10-05T07:30:34.148" v="29" actId="2711"/>
        <pc:sldMkLst>
          <pc:docMk/>
          <pc:sldMk cId="2191794693" sldId="292"/>
        </pc:sldMkLst>
        <pc:spChg chg="mod">
          <ac:chgData name="Julian Laurence" userId="db7f263d-104f-49bb-9988-c0abf171d38d" providerId="ADAL" clId="{B7CB317C-C89C-4F4A-9BE8-3633F7ED219E}" dt="2023-10-05T07:30:34.148" v="29" actId="2711"/>
          <ac:spMkLst>
            <pc:docMk/>
            <pc:sldMk cId="2191794693" sldId="292"/>
            <ac:spMk id="8" creationId="{89592E1C-80C0-FEF7-D016-C3219B3FFB04}"/>
          </ac:spMkLst>
        </pc:spChg>
        <pc:spChg chg="mod">
          <ac:chgData name="Julian Laurence" userId="db7f263d-104f-49bb-9988-c0abf171d38d" providerId="ADAL" clId="{B7CB317C-C89C-4F4A-9BE8-3633F7ED219E}" dt="2023-10-05T07:30:32.225" v="28" actId="2711"/>
          <ac:spMkLst>
            <pc:docMk/>
            <pc:sldMk cId="2191794693" sldId="292"/>
            <ac:spMk id="9" creationId="{B7151657-9EB5-915B-BAF0-4F7422DF5A76}"/>
          </ac:spMkLst>
        </pc:spChg>
      </pc:sldChg>
      <pc:sldChg chg="modSp mod">
        <pc:chgData name="Julian Laurence" userId="db7f263d-104f-49bb-9988-c0abf171d38d" providerId="ADAL" clId="{B7CB317C-C89C-4F4A-9BE8-3633F7ED219E}" dt="2023-10-05T07:30:45.695" v="33" actId="2711"/>
        <pc:sldMkLst>
          <pc:docMk/>
          <pc:sldMk cId="2665208202" sldId="294"/>
        </pc:sldMkLst>
        <pc:spChg chg="mod">
          <ac:chgData name="Julian Laurence" userId="db7f263d-104f-49bb-9988-c0abf171d38d" providerId="ADAL" clId="{B7CB317C-C89C-4F4A-9BE8-3633F7ED219E}" dt="2023-10-05T07:30:45.695" v="33" actId="2711"/>
          <ac:spMkLst>
            <pc:docMk/>
            <pc:sldMk cId="2665208202" sldId="294"/>
            <ac:spMk id="8" creationId="{8BF016A0-91E3-CA2C-1618-29F4EC02A90D}"/>
          </ac:spMkLst>
        </pc:spChg>
        <pc:spChg chg="mod">
          <ac:chgData name="Julian Laurence" userId="db7f263d-104f-49bb-9988-c0abf171d38d" providerId="ADAL" clId="{B7CB317C-C89C-4F4A-9BE8-3633F7ED219E}" dt="2023-10-05T07:30:43.279" v="32" actId="2711"/>
          <ac:spMkLst>
            <pc:docMk/>
            <pc:sldMk cId="2665208202" sldId="294"/>
            <ac:spMk id="9" creationId="{357E021D-3972-CA79-52B7-BFF92A1109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AEFC80-A6CD-5F29-9596-C5305099B8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1D39B-4499-A089-5320-44514D1EA6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97B0E-7CF2-4EDB-BEC3-BDB369BE8E4B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B6EC6-BC91-6EEA-F615-B151EB8AAB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31D67-55E5-C4F4-F073-40D7EB22BC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93184-52C1-4F5A-9A0C-3F2D6E3568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250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C7D80-0CBC-4D4B-8D52-FA8B2CD234B4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DCC4C-5A53-4B2A-A627-38153A6896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265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D34CD842-C671-9728-4B58-C58AD37E8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7210" y="5506065"/>
            <a:ext cx="2708647" cy="135193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4E2EAF-40A6-FC81-E31C-F7A82342A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9700" y="2407920"/>
            <a:ext cx="5143500" cy="12187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579F253-BCBD-3943-157C-AD06EBEB0B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700" y="3783365"/>
            <a:ext cx="51435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E53532-E0F9-BCD6-1239-44472A3ABA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684315" y="1071486"/>
            <a:ext cx="6780315" cy="4144891"/>
          </a:xfrm>
          <a:custGeom>
            <a:avLst/>
            <a:gdLst>
              <a:gd name="connsiteX0" fmla="*/ 6764078 w 6780315"/>
              <a:gd name="connsiteY0" fmla="*/ 1310167 h 4144891"/>
              <a:gd name="connsiteX1" fmla="*/ 6764078 w 6780315"/>
              <a:gd name="connsiteY1" fmla="*/ 3361972 h 4144891"/>
              <a:gd name="connsiteX2" fmla="*/ 6534387 w 6780315"/>
              <a:gd name="connsiteY2" fmla="*/ 3915971 h 4144891"/>
              <a:gd name="connsiteX3" fmla="*/ 5907237 w 6780315"/>
              <a:gd name="connsiteY3" fmla="*/ 4144836 h 4144891"/>
              <a:gd name="connsiteX4" fmla="*/ 5282785 w 6780315"/>
              <a:gd name="connsiteY4" fmla="*/ 3915916 h 4144891"/>
              <a:gd name="connsiteX5" fmla="*/ 5050397 w 6780315"/>
              <a:gd name="connsiteY5" fmla="*/ 3361972 h 4144891"/>
              <a:gd name="connsiteX6" fmla="*/ 5050397 w 6780315"/>
              <a:gd name="connsiteY6" fmla="*/ 3029297 h 4144891"/>
              <a:gd name="connsiteX7" fmla="*/ 5143473 w 6780315"/>
              <a:gd name="connsiteY7" fmla="*/ 2937542 h 4144891"/>
              <a:gd name="connsiteX8" fmla="*/ 5145564 w 6780315"/>
              <a:gd name="connsiteY8" fmla="*/ 2935505 h 4144891"/>
              <a:gd name="connsiteX9" fmla="*/ 5145564 w 6780315"/>
              <a:gd name="connsiteY9" fmla="*/ 2935450 h 4144891"/>
              <a:gd name="connsiteX10" fmla="*/ 6640398 w 6780315"/>
              <a:gd name="connsiteY10" fmla="*/ 1461368 h 4144891"/>
              <a:gd name="connsiteX11" fmla="*/ 6764078 w 6780315"/>
              <a:gd name="connsiteY11" fmla="*/ 1310167 h 4144891"/>
              <a:gd name="connsiteX12" fmla="*/ 2442061 w 6780315"/>
              <a:gd name="connsiteY12" fmla="*/ 591427 h 4144891"/>
              <a:gd name="connsiteX13" fmla="*/ 2418613 w 6780315"/>
              <a:gd name="connsiteY13" fmla="*/ 798220 h 4144891"/>
              <a:gd name="connsiteX14" fmla="*/ 2418613 w 6780315"/>
              <a:gd name="connsiteY14" fmla="*/ 2917121 h 4144891"/>
              <a:gd name="connsiteX15" fmla="*/ 1402756 w 6780315"/>
              <a:gd name="connsiteY15" fmla="*/ 3918999 h 4144891"/>
              <a:gd name="connsiteX16" fmla="*/ 852169 w 6780315"/>
              <a:gd name="connsiteY16" fmla="*/ 4144836 h 4144891"/>
              <a:gd name="connsiteX17" fmla="*/ 264154 w 6780315"/>
              <a:gd name="connsiteY17" fmla="*/ 3881680 h 4144891"/>
              <a:gd name="connsiteX18" fmla="*/ 2484 w 6780315"/>
              <a:gd name="connsiteY18" fmla="*/ 3338910 h 4144891"/>
              <a:gd name="connsiteX19" fmla="*/ 200305 w 6780315"/>
              <a:gd name="connsiteY19" fmla="*/ 2802249 h 4144891"/>
              <a:gd name="connsiteX20" fmla="*/ 5977141 w 6780315"/>
              <a:gd name="connsiteY20" fmla="*/ 0 h 4144891"/>
              <a:gd name="connsiteX21" fmla="*/ 6291542 w 6780315"/>
              <a:gd name="connsiteY21" fmla="*/ 64014 h 4144891"/>
              <a:gd name="connsiteX22" fmla="*/ 6291597 w 6780315"/>
              <a:gd name="connsiteY22" fmla="*/ 64124 h 4144891"/>
              <a:gd name="connsiteX23" fmla="*/ 6780315 w 6780315"/>
              <a:gd name="connsiteY23" fmla="*/ 798331 h 4144891"/>
              <a:gd name="connsiteX24" fmla="*/ 6780315 w 6780315"/>
              <a:gd name="connsiteY24" fmla="*/ 852713 h 4144891"/>
              <a:gd name="connsiteX25" fmla="*/ 6764133 w 6780315"/>
              <a:gd name="connsiteY25" fmla="*/ 963732 h 4144891"/>
              <a:gd name="connsiteX26" fmla="*/ 6545286 w 6780315"/>
              <a:gd name="connsiteY26" fmla="*/ 1364989 h 4144891"/>
              <a:gd name="connsiteX27" fmla="*/ 5050452 w 6780315"/>
              <a:gd name="connsiteY27" fmla="*/ 2839073 h 4144891"/>
              <a:gd name="connsiteX28" fmla="*/ 5048360 w 6780315"/>
              <a:gd name="connsiteY28" fmla="*/ 2841109 h 4144891"/>
              <a:gd name="connsiteX29" fmla="*/ 5048360 w 6780315"/>
              <a:gd name="connsiteY29" fmla="*/ 2839128 h 4144891"/>
              <a:gd name="connsiteX30" fmla="*/ 3958471 w 6780315"/>
              <a:gd name="connsiteY30" fmla="*/ 3913880 h 4144891"/>
              <a:gd name="connsiteX31" fmla="*/ 3412399 w 6780315"/>
              <a:gd name="connsiteY31" fmla="*/ 4144891 h 4144891"/>
              <a:gd name="connsiteX32" fmla="*/ 2923019 w 6780315"/>
              <a:gd name="connsiteY32" fmla="*/ 3982903 h 4144891"/>
              <a:gd name="connsiteX33" fmla="*/ 2554126 w 6780315"/>
              <a:gd name="connsiteY33" fmla="*/ 3311444 h 4144891"/>
              <a:gd name="connsiteX34" fmla="*/ 2554126 w 6780315"/>
              <a:gd name="connsiteY34" fmla="*/ 798276 h 4144891"/>
              <a:gd name="connsiteX35" fmla="*/ 2703400 w 6780315"/>
              <a:gd name="connsiteY35" fmla="*/ 333721 h 4144891"/>
              <a:gd name="connsiteX36" fmla="*/ 2828676 w 6780315"/>
              <a:gd name="connsiteY36" fmla="*/ 193969 h 4144891"/>
              <a:gd name="connsiteX37" fmla="*/ 2833080 w 6780315"/>
              <a:gd name="connsiteY37" fmla="*/ 190226 h 4144891"/>
              <a:gd name="connsiteX38" fmla="*/ 3419884 w 6780315"/>
              <a:gd name="connsiteY38" fmla="*/ 2422 h 4144891"/>
              <a:gd name="connsiteX39" fmla="*/ 3753054 w 6780315"/>
              <a:gd name="connsiteY39" fmla="*/ 64069 h 4144891"/>
              <a:gd name="connsiteX40" fmla="*/ 4241773 w 6780315"/>
              <a:gd name="connsiteY40" fmla="*/ 798276 h 4144891"/>
              <a:gd name="connsiteX41" fmla="*/ 4241773 w 6780315"/>
              <a:gd name="connsiteY41" fmla="*/ 1399006 h 4144891"/>
              <a:gd name="connsiteX42" fmla="*/ 4339307 w 6780315"/>
              <a:gd name="connsiteY42" fmla="*/ 1302847 h 4144891"/>
              <a:gd name="connsiteX43" fmla="*/ 4346959 w 6780315"/>
              <a:gd name="connsiteY43" fmla="*/ 1297288 h 4144891"/>
              <a:gd name="connsiteX44" fmla="*/ 5427655 w 6780315"/>
              <a:gd name="connsiteY44" fmla="*/ 231562 h 4144891"/>
              <a:gd name="connsiteX45" fmla="*/ 5977141 w 6780315"/>
              <a:gd name="connsiteY45" fmla="*/ 0 h 41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780315" h="4144891">
                <a:moveTo>
                  <a:pt x="6764078" y="1310167"/>
                </a:moveTo>
                <a:lnTo>
                  <a:pt x="6764078" y="3361972"/>
                </a:lnTo>
                <a:cubicBezTo>
                  <a:pt x="6764078" y="3577627"/>
                  <a:pt x="6682505" y="3774347"/>
                  <a:pt x="6534387" y="3915971"/>
                </a:cubicBezTo>
                <a:cubicBezTo>
                  <a:pt x="6377848" y="4065685"/>
                  <a:pt x="6158229" y="4144836"/>
                  <a:pt x="5907237" y="4144836"/>
                </a:cubicBezTo>
                <a:cubicBezTo>
                  <a:pt x="5656245" y="4144836"/>
                  <a:pt x="5440315" y="4065685"/>
                  <a:pt x="5282785" y="3915916"/>
                </a:cubicBezTo>
                <a:cubicBezTo>
                  <a:pt x="5132904" y="3773467"/>
                  <a:pt x="5050397" y="3576746"/>
                  <a:pt x="5050397" y="3361972"/>
                </a:cubicBezTo>
                <a:lnTo>
                  <a:pt x="5050397" y="3029297"/>
                </a:lnTo>
                <a:lnTo>
                  <a:pt x="5143473" y="2937542"/>
                </a:lnTo>
                <a:lnTo>
                  <a:pt x="5145564" y="2935505"/>
                </a:lnTo>
                <a:lnTo>
                  <a:pt x="5145564" y="2935450"/>
                </a:lnTo>
                <a:lnTo>
                  <a:pt x="6640398" y="1461368"/>
                </a:lnTo>
                <a:cubicBezTo>
                  <a:pt x="6687185" y="1415242"/>
                  <a:pt x="6728411" y="1364439"/>
                  <a:pt x="6764078" y="1310167"/>
                </a:cubicBezTo>
                <a:close/>
                <a:moveTo>
                  <a:pt x="2442061" y="591427"/>
                </a:moveTo>
                <a:cubicBezTo>
                  <a:pt x="2426704" y="658799"/>
                  <a:pt x="2418613" y="728042"/>
                  <a:pt x="2418613" y="798220"/>
                </a:cubicBezTo>
                <a:lnTo>
                  <a:pt x="2418613" y="2917121"/>
                </a:lnTo>
                <a:lnTo>
                  <a:pt x="1402756" y="3918999"/>
                </a:lnTo>
                <a:cubicBezTo>
                  <a:pt x="1255077" y="4064640"/>
                  <a:pt x="1051752" y="4144836"/>
                  <a:pt x="852169" y="4144836"/>
                </a:cubicBezTo>
                <a:cubicBezTo>
                  <a:pt x="652586" y="4144836"/>
                  <a:pt x="421794" y="4041522"/>
                  <a:pt x="264154" y="3881680"/>
                </a:cubicBezTo>
                <a:cubicBezTo>
                  <a:pt x="111743" y="3727122"/>
                  <a:pt x="18776" y="3534364"/>
                  <a:pt x="2484" y="3338910"/>
                </a:cubicBezTo>
                <a:cubicBezTo>
                  <a:pt x="-14469" y="3135364"/>
                  <a:pt x="55765" y="2944808"/>
                  <a:pt x="200305" y="2802249"/>
                </a:cubicBezTo>
                <a:close/>
                <a:moveTo>
                  <a:pt x="5977141" y="0"/>
                </a:moveTo>
                <a:cubicBezTo>
                  <a:pt x="6072474" y="0"/>
                  <a:pt x="6177715" y="18219"/>
                  <a:pt x="6291542" y="64014"/>
                </a:cubicBezTo>
                <a:lnTo>
                  <a:pt x="6291597" y="64124"/>
                </a:lnTo>
                <a:cubicBezTo>
                  <a:pt x="6589265" y="183896"/>
                  <a:pt x="6780315" y="477436"/>
                  <a:pt x="6780315" y="798331"/>
                </a:cubicBezTo>
                <a:lnTo>
                  <a:pt x="6780315" y="852713"/>
                </a:lnTo>
                <a:cubicBezTo>
                  <a:pt x="6777784" y="889976"/>
                  <a:pt x="6771894" y="927019"/>
                  <a:pt x="6764133" y="963732"/>
                </a:cubicBezTo>
                <a:cubicBezTo>
                  <a:pt x="6732979" y="1111080"/>
                  <a:pt x="6660543" y="1251328"/>
                  <a:pt x="6545286" y="1364989"/>
                </a:cubicBezTo>
                <a:lnTo>
                  <a:pt x="5050452" y="2839073"/>
                </a:lnTo>
                <a:lnTo>
                  <a:pt x="5048360" y="2841109"/>
                </a:lnTo>
                <a:lnTo>
                  <a:pt x="5048360" y="2839128"/>
                </a:lnTo>
                <a:lnTo>
                  <a:pt x="3958471" y="3913880"/>
                </a:lnTo>
                <a:cubicBezTo>
                  <a:pt x="3866936" y="4004149"/>
                  <a:pt x="3673298" y="4144891"/>
                  <a:pt x="3412399" y="4144891"/>
                </a:cubicBezTo>
                <a:cubicBezTo>
                  <a:pt x="3267968" y="4144891"/>
                  <a:pt x="3102841" y="4101683"/>
                  <a:pt x="2923019" y="3982903"/>
                </a:cubicBezTo>
                <a:cubicBezTo>
                  <a:pt x="2701309" y="3841665"/>
                  <a:pt x="2554126" y="3593810"/>
                  <a:pt x="2554126" y="3311444"/>
                </a:cubicBezTo>
                <a:lnTo>
                  <a:pt x="2554126" y="798276"/>
                </a:lnTo>
                <a:cubicBezTo>
                  <a:pt x="2554126" y="628856"/>
                  <a:pt x="2608068" y="467858"/>
                  <a:pt x="2703400" y="333721"/>
                </a:cubicBezTo>
                <a:cubicBezTo>
                  <a:pt x="2739508" y="282971"/>
                  <a:pt x="2781340" y="235966"/>
                  <a:pt x="2828676" y="193969"/>
                </a:cubicBezTo>
                <a:cubicBezTo>
                  <a:pt x="2830107" y="192647"/>
                  <a:pt x="2831649" y="191491"/>
                  <a:pt x="2833080" y="190226"/>
                </a:cubicBezTo>
                <a:cubicBezTo>
                  <a:pt x="2985932" y="67262"/>
                  <a:pt x="3207532" y="2422"/>
                  <a:pt x="3419884" y="2422"/>
                </a:cubicBezTo>
                <a:cubicBezTo>
                  <a:pt x="3538280" y="2422"/>
                  <a:pt x="3653868" y="22567"/>
                  <a:pt x="3753054" y="64069"/>
                </a:cubicBezTo>
                <a:cubicBezTo>
                  <a:pt x="4049070" y="187914"/>
                  <a:pt x="4241773" y="477381"/>
                  <a:pt x="4241773" y="798276"/>
                </a:cubicBezTo>
                <a:lnTo>
                  <a:pt x="4241773" y="1399006"/>
                </a:lnTo>
                <a:lnTo>
                  <a:pt x="4339307" y="1302847"/>
                </a:lnTo>
                <a:cubicBezTo>
                  <a:pt x="4341895" y="1300975"/>
                  <a:pt x="4344592" y="1299599"/>
                  <a:pt x="4346959" y="1297288"/>
                </a:cubicBezTo>
                <a:lnTo>
                  <a:pt x="5427655" y="231562"/>
                </a:lnTo>
                <a:cubicBezTo>
                  <a:pt x="5506530" y="153788"/>
                  <a:pt x="5700114" y="0"/>
                  <a:pt x="5977141" y="0"/>
                </a:cubicBezTo>
                <a:close/>
              </a:path>
            </a:pathLst>
          </a:custGeom>
          <a:solidFill>
            <a:srgbClr val="003C7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BBA7542F-EE0F-AB43-E7AB-0C5A9060B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1477" y="-2613320"/>
            <a:ext cx="8986452" cy="54969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D78698-E4DE-942C-B5CD-C5FD51A5B9DE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97649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51600" y="2506531"/>
            <a:ext cx="4862171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5E1CD4-34E8-CCAF-5634-F3CA341A92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0959" y="5173326"/>
            <a:ext cx="4862814" cy="186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1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2E7A943-0F43-3D49-4C01-6A5E80A576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2464A1-3D78-136F-EA5F-E5011AF2F822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25615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771A3E7-1FCA-1FF5-6E4F-9493BB6D4CAE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D4F23D-AFCD-B44C-7886-D1CBC3C2C1B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932CDD-2E0A-CA25-347C-7FE811D52CC9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0ACB1E-8B2B-BF67-43B8-535EB0C428E2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6FFB14-114A-5652-CE97-6669E506F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84781" cy="6858000"/>
          </a:xfrm>
          <a:custGeom>
            <a:avLst/>
            <a:gdLst>
              <a:gd name="connsiteX0" fmla="*/ 0 w 4684781"/>
              <a:gd name="connsiteY0" fmla="*/ 0 h 6858000"/>
              <a:gd name="connsiteX1" fmla="*/ 3641008 w 4684781"/>
              <a:gd name="connsiteY1" fmla="*/ 0 h 6858000"/>
              <a:gd name="connsiteX2" fmla="*/ 3791691 w 4684781"/>
              <a:gd name="connsiteY2" fmla="*/ 167298 h 6858000"/>
              <a:gd name="connsiteX3" fmla="*/ 3524126 w 4684781"/>
              <a:gd name="connsiteY3" fmla="*/ 5548346 h 6858000"/>
              <a:gd name="connsiteX4" fmla="*/ 2193069 w 4684781"/>
              <a:gd name="connsiteY4" fmla="*/ 6858000 h 6858000"/>
              <a:gd name="connsiteX5" fmla="*/ 0 w 468478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4781" h="6858000">
                <a:moveTo>
                  <a:pt x="0" y="0"/>
                </a:moveTo>
                <a:lnTo>
                  <a:pt x="3641008" y="0"/>
                </a:lnTo>
                <a:lnTo>
                  <a:pt x="3791691" y="167298"/>
                </a:lnTo>
                <a:cubicBezTo>
                  <a:pt x="5018619" y="1639136"/>
                  <a:pt x="5029487" y="4039351"/>
                  <a:pt x="3524126" y="5548346"/>
                </a:cubicBezTo>
                <a:lnTo>
                  <a:pt x="21930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53E3D48-D4DE-63BA-85E1-D47C7531E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4782" y="2880166"/>
            <a:ext cx="5059041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03042B4-3604-8ED1-5BB6-6C101AB7B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782" y="4255611"/>
            <a:ext cx="5059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46DF9C0-A246-9BDF-93D7-7DFD8CC3A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4782" y="1534913"/>
            <a:ext cx="5059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2FBBA6-62C9-C60D-6FD2-6429B6C79958}"/>
              </a:ext>
            </a:extLst>
          </p:cNvPr>
          <p:cNvSpPr/>
          <p:nvPr userDrawn="1"/>
        </p:nvSpPr>
        <p:spPr>
          <a:xfrm>
            <a:off x="5204782" y="4838551"/>
            <a:ext cx="521970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EEEA35-CC65-2348-84D5-2952F432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3B0DFF-BFFB-F1A8-6BD6-7540C1EA3879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2"/>
                </a:solidFill>
              </a:rPr>
              <a:t>‹#›</a:t>
            </a:fld>
            <a:endParaRPr lang="fr-FR" sz="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C2E44-4999-6F60-5700-9852C9441A31}"/>
              </a:ext>
            </a:extLst>
          </p:cNvPr>
          <p:cNvGrpSpPr/>
          <p:nvPr userDrawn="1"/>
        </p:nvGrpSpPr>
        <p:grpSpPr>
          <a:xfrm>
            <a:off x="-1666533" y="770286"/>
            <a:ext cx="8726402" cy="5334462"/>
            <a:chOff x="-1666533" y="770286"/>
            <a:chExt cx="8726402" cy="533446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072D85-9813-21E8-9EE4-CEA900D10067}"/>
                </a:ext>
              </a:extLst>
            </p:cNvPr>
            <p:cNvSpPr/>
            <p:nvPr/>
          </p:nvSpPr>
          <p:spPr>
            <a:xfrm>
              <a:off x="4833391" y="2456499"/>
              <a:ext cx="2205395" cy="3648164"/>
            </a:xfrm>
            <a:custGeom>
              <a:avLst/>
              <a:gdLst>
                <a:gd name="connsiteX0" fmla="*/ 122475 w 2205395"/>
                <a:gd name="connsiteY0" fmla="*/ 2091789 h 3648164"/>
                <a:gd name="connsiteX1" fmla="*/ 119799 w 2205395"/>
                <a:gd name="connsiteY1" fmla="*/ 2094382 h 3648164"/>
                <a:gd name="connsiteX2" fmla="*/ 0 w 2205395"/>
                <a:gd name="connsiteY2" fmla="*/ 2212424 h 3648164"/>
                <a:gd name="connsiteX3" fmla="*/ 0 w 2205395"/>
                <a:gd name="connsiteY3" fmla="*/ 2640586 h 3648164"/>
                <a:gd name="connsiteX4" fmla="*/ 299078 w 2205395"/>
                <a:gd name="connsiteY4" fmla="*/ 3353521 h 3648164"/>
                <a:gd name="connsiteX5" fmla="*/ 299078 w 2205395"/>
                <a:gd name="connsiteY5" fmla="*/ 3353521 h 3648164"/>
                <a:gd name="connsiteX6" fmla="*/ 1102698 w 2205395"/>
                <a:gd name="connsiteY6" fmla="*/ 3648165 h 3648164"/>
                <a:gd name="connsiteX7" fmla="*/ 1909832 w 2205395"/>
                <a:gd name="connsiteY7" fmla="*/ 3353604 h 3648164"/>
                <a:gd name="connsiteX8" fmla="*/ 2205396 w 2205395"/>
                <a:gd name="connsiteY8" fmla="*/ 2640586 h 3648164"/>
                <a:gd name="connsiteX9" fmla="*/ 2205396 w 2205395"/>
                <a:gd name="connsiteY9" fmla="*/ 0 h 3648164"/>
                <a:gd name="connsiteX10" fmla="*/ 2046278 w 2205395"/>
                <a:gd name="connsiteY10" fmla="*/ 194589 h 3648164"/>
                <a:gd name="connsiteX11" fmla="*/ 122392 w 2205395"/>
                <a:gd name="connsiteY11" fmla="*/ 2091789 h 364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5395" h="3648164">
                  <a:moveTo>
                    <a:pt x="122475" y="2091789"/>
                  </a:moveTo>
                  <a:lnTo>
                    <a:pt x="119799" y="2094382"/>
                  </a:lnTo>
                  <a:lnTo>
                    <a:pt x="0" y="2212424"/>
                  </a:lnTo>
                  <a:lnTo>
                    <a:pt x="0" y="2640586"/>
                  </a:lnTo>
                  <a:cubicBezTo>
                    <a:pt x="0" y="2916992"/>
                    <a:pt x="106245" y="3170226"/>
                    <a:pt x="299078" y="3353521"/>
                  </a:cubicBezTo>
                  <a:cubicBezTo>
                    <a:pt x="299078" y="3353521"/>
                    <a:pt x="299078" y="3353521"/>
                    <a:pt x="299078" y="3353521"/>
                  </a:cubicBezTo>
                  <a:cubicBezTo>
                    <a:pt x="501865" y="3546269"/>
                    <a:pt x="779777" y="3648165"/>
                    <a:pt x="1102698" y="3648165"/>
                  </a:cubicBezTo>
                  <a:cubicBezTo>
                    <a:pt x="1425618" y="3648165"/>
                    <a:pt x="1708383" y="3546269"/>
                    <a:pt x="1909832" y="3353604"/>
                  </a:cubicBezTo>
                  <a:cubicBezTo>
                    <a:pt x="2100405" y="3171313"/>
                    <a:pt x="2205396" y="2918080"/>
                    <a:pt x="2205396" y="2640586"/>
                  </a:cubicBezTo>
                  <a:lnTo>
                    <a:pt x="2205396" y="0"/>
                  </a:lnTo>
                  <a:cubicBezTo>
                    <a:pt x="2159551" y="69855"/>
                    <a:pt x="2106428" y="135192"/>
                    <a:pt x="2046278" y="194589"/>
                  </a:cubicBezTo>
                  <a:lnTo>
                    <a:pt x="122392" y="2091789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DF67168-FDE3-FD6D-6AD7-F1E0A344C9B4}"/>
                </a:ext>
              </a:extLst>
            </p:cNvPr>
            <p:cNvSpPr/>
            <p:nvPr/>
          </p:nvSpPr>
          <p:spPr>
            <a:xfrm>
              <a:off x="-1666533" y="1531407"/>
              <a:ext cx="3142974" cy="4573340"/>
            </a:xfrm>
            <a:custGeom>
              <a:avLst/>
              <a:gdLst>
                <a:gd name="connsiteX0" fmla="*/ 2681349 w 3142974"/>
                <a:gd name="connsiteY0" fmla="*/ 455268 h 4573340"/>
                <a:gd name="connsiteX1" fmla="*/ 257772 w 3142974"/>
                <a:gd name="connsiteY1" fmla="*/ 2845465 h 4573340"/>
                <a:gd name="connsiteX2" fmla="*/ 3200 w 3142974"/>
                <a:gd name="connsiteY2" fmla="*/ 3536063 h 4573340"/>
                <a:gd name="connsiteX3" fmla="*/ 340008 w 3142974"/>
                <a:gd name="connsiteY3" fmla="*/ 4234608 h 4573340"/>
                <a:gd name="connsiteX4" fmla="*/ 1096780 w 3142974"/>
                <a:gd name="connsiteY4" fmla="*/ 4573341 h 4573340"/>
                <a:gd name="connsiteX5" fmla="*/ 1805364 w 3142974"/>
                <a:gd name="connsiteY5" fmla="*/ 4282712 h 4573340"/>
                <a:gd name="connsiteX6" fmla="*/ 3112774 w 3142974"/>
                <a:gd name="connsiteY6" fmla="*/ 2993289 h 4573340"/>
                <a:gd name="connsiteX7" fmla="*/ 3112774 w 3142974"/>
                <a:gd name="connsiteY7" fmla="*/ 266200 h 4573340"/>
                <a:gd name="connsiteX8" fmla="*/ 3142975 w 3142974"/>
                <a:gd name="connsiteY8" fmla="*/ 0 h 4573340"/>
                <a:gd name="connsiteX9" fmla="*/ 2681349 w 3142974"/>
                <a:gd name="connsiteY9" fmla="*/ 455268 h 4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2974" h="4573340">
                  <a:moveTo>
                    <a:pt x="2681349" y="455268"/>
                  </a:moveTo>
                  <a:lnTo>
                    <a:pt x="257772" y="2845465"/>
                  </a:lnTo>
                  <a:cubicBezTo>
                    <a:pt x="71800" y="3028843"/>
                    <a:pt x="-18634" y="3274129"/>
                    <a:pt x="3200" y="3536063"/>
                  </a:cubicBezTo>
                  <a:cubicBezTo>
                    <a:pt x="24199" y="3787623"/>
                    <a:pt x="143830" y="4035669"/>
                    <a:pt x="340008" y="4234608"/>
                  </a:cubicBezTo>
                  <a:cubicBezTo>
                    <a:pt x="542879" y="4440324"/>
                    <a:pt x="839949" y="4573341"/>
                    <a:pt x="1096780" y="4573341"/>
                  </a:cubicBezTo>
                  <a:cubicBezTo>
                    <a:pt x="1353610" y="4573341"/>
                    <a:pt x="1615377" y="4470106"/>
                    <a:pt x="1805364" y="4282712"/>
                  </a:cubicBezTo>
                  <a:lnTo>
                    <a:pt x="3112774" y="2993289"/>
                  </a:lnTo>
                  <a:lnTo>
                    <a:pt x="3112774" y="266200"/>
                  </a:lnTo>
                  <a:cubicBezTo>
                    <a:pt x="3112774" y="175849"/>
                    <a:pt x="3123231" y="86753"/>
                    <a:pt x="3142975" y="0"/>
                  </a:cubicBezTo>
                  <a:lnTo>
                    <a:pt x="2681349" y="455268"/>
                  </a:lnTo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2B031F-0829-91A6-F917-AB580236909E}"/>
                </a:ext>
              </a:extLst>
            </p:cNvPr>
            <p:cNvSpPr/>
            <p:nvPr/>
          </p:nvSpPr>
          <p:spPr>
            <a:xfrm>
              <a:off x="1620751" y="770286"/>
              <a:ext cx="5439118" cy="5334462"/>
            </a:xfrm>
            <a:custGeom>
              <a:avLst/>
              <a:gdLst>
                <a:gd name="connsiteX0" fmla="*/ 4810009 w 5439118"/>
                <a:gd name="connsiteY0" fmla="*/ 82403 h 5334462"/>
                <a:gd name="connsiteX1" fmla="*/ 4405355 w 5439118"/>
                <a:gd name="connsiteY1" fmla="*/ 0 h 5334462"/>
                <a:gd name="connsiteX2" fmla="*/ 3698192 w 5439118"/>
                <a:gd name="connsiteY2" fmla="*/ 297990 h 5334462"/>
                <a:gd name="connsiteX3" fmla="*/ 2307292 w 5439118"/>
                <a:gd name="connsiteY3" fmla="*/ 1669566 h 5334462"/>
                <a:gd name="connsiteX4" fmla="*/ 2297504 w 5439118"/>
                <a:gd name="connsiteY4" fmla="*/ 1676677 h 5334462"/>
                <a:gd name="connsiteX5" fmla="*/ 2172017 w 5439118"/>
                <a:gd name="connsiteY5" fmla="*/ 1800407 h 5334462"/>
                <a:gd name="connsiteX6" fmla="*/ 2172017 w 5439118"/>
                <a:gd name="connsiteY6" fmla="*/ 1027322 h 5334462"/>
                <a:gd name="connsiteX7" fmla="*/ 1542991 w 5439118"/>
                <a:gd name="connsiteY7" fmla="*/ 82403 h 5334462"/>
                <a:gd name="connsiteX8" fmla="*/ 1114159 w 5439118"/>
                <a:gd name="connsiteY8" fmla="*/ 3012 h 5334462"/>
                <a:gd name="connsiteX9" fmla="*/ 358977 w 5439118"/>
                <a:gd name="connsiteY9" fmla="*/ 244700 h 5334462"/>
                <a:gd name="connsiteX10" fmla="*/ 353288 w 5439118"/>
                <a:gd name="connsiteY10" fmla="*/ 249469 h 5334462"/>
                <a:gd name="connsiteX11" fmla="*/ 353288 w 5439118"/>
                <a:gd name="connsiteY11" fmla="*/ 249469 h 5334462"/>
                <a:gd name="connsiteX12" fmla="*/ 192079 w 5439118"/>
                <a:gd name="connsiteY12" fmla="*/ 429334 h 5334462"/>
                <a:gd name="connsiteX13" fmla="*/ 0 w 5439118"/>
                <a:gd name="connsiteY13" fmla="*/ 1027238 h 5334462"/>
                <a:gd name="connsiteX14" fmla="*/ 0 w 5439118"/>
                <a:gd name="connsiteY14" fmla="*/ 4261797 h 5334462"/>
                <a:gd name="connsiteX15" fmla="*/ 474760 w 5439118"/>
                <a:gd name="connsiteY15" fmla="*/ 5125986 h 5334462"/>
                <a:gd name="connsiteX16" fmla="*/ 1104622 w 5439118"/>
                <a:gd name="connsiteY16" fmla="*/ 5334462 h 5334462"/>
                <a:gd name="connsiteX17" fmla="*/ 1807434 w 5439118"/>
                <a:gd name="connsiteY17" fmla="*/ 5037141 h 5334462"/>
                <a:gd name="connsiteX18" fmla="*/ 3210130 w 5439118"/>
                <a:gd name="connsiteY18" fmla="*/ 3653937 h 5334462"/>
                <a:gd name="connsiteX19" fmla="*/ 3210130 w 5439118"/>
                <a:gd name="connsiteY19" fmla="*/ 3656530 h 5334462"/>
                <a:gd name="connsiteX20" fmla="*/ 3212808 w 5439118"/>
                <a:gd name="connsiteY20" fmla="*/ 3653937 h 5334462"/>
                <a:gd name="connsiteX21" fmla="*/ 5136694 w 5439118"/>
                <a:gd name="connsiteY21" fmla="*/ 1756738 h 5334462"/>
                <a:gd name="connsiteX22" fmla="*/ 5418287 w 5439118"/>
                <a:gd name="connsiteY22" fmla="*/ 1240316 h 5334462"/>
                <a:gd name="connsiteX23" fmla="*/ 5439118 w 5439118"/>
                <a:gd name="connsiteY23" fmla="*/ 1097428 h 5334462"/>
                <a:gd name="connsiteX24" fmla="*/ 5439118 w 5439118"/>
                <a:gd name="connsiteY24" fmla="*/ 1027406 h 5334462"/>
                <a:gd name="connsiteX25" fmla="*/ 4810093 w 5439118"/>
                <a:gd name="connsiteY25" fmla="*/ 82487 h 533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9118" h="5334462">
                  <a:moveTo>
                    <a:pt x="4810009" y="82403"/>
                  </a:moveTo>
                  <a:cubicBezTo>
                    <a:pt x="4663524" y="23424"/>
                    <a:pt x="4528081" y="0"/>
                    <a:pt x="4405355" y="0"/>
                  </a:cubicBezTo>
                  <a:cubicBezTo>
                    <a:pt x="4048803" y="0"/>
                    <a:pt x="3799670" y="197935"/>
                    <a:pt x="3698192" y="297990"/>
                  </a:cubicBezTo>
                  <a:lnTo>
                    <a:pt x="2307292" y="1669566"/>
                  </a:lnTo>
                  <a:cubicBezTo>
                    <a:pt x="2304280" y="1672577"/>
                    <a:pt x="2300767" y="1674334"/>
                    <a:pt x="2297504" y="1676677"/>
                  </a:cubicBezTo>
                  <a:lnTo>
                    <a:pt x="2172017" y="1800407"/>
                  </a:lnTo>
                  <a:lnTo>
                    <a:pt x="2172017" y="1027322"/>
                  </a:lnTo>
                  <a:cubicBezTo>
                    <a:pt x="2172017" y="614302"/>
                    <a:pt x="1923970" y="241772"/>
                    <a:pt x="1542991" y="82403"/>
                  </a:cubicBezTo>
                  <a:cubicBezTo>
                    <a:pt x="1415329" y="29029"/>
                    <a:pt x="1266585" y="3012"/>
                    <a:pt x="1114159" y="3012"/>
                  </a:cubicBezTo>
                  <a:cubicBezTo>
                    <a:pt x="840848" y="3012"/>
                    <a:pt x="555657" y="86419"/>
                    <a:pt x="358977" y="244700"/>
                  </a:cubicBezTo>
                  <a:cubicBezTo>
                    <a:pt x="357137" y="246290"/>
                    <a:pt x="355129" y="247879"/>
                    <a:pt x="353288" y="249469"/>
                  </a:cubicBezTo>
                  <a:cubicBezTo>
                    <a:pt x="353288" y="249469"/>
                    <a:pt x="353288" y="249469"/>
                    <a:pt x="353288" y="249469"/>
                  </a:cubicBezTo>
                  <a:cubicBezTo>
                    <a:pt x="292302" y="303512"/>
                    <a:pt x="238509" y="363997"/>
                    <a:pt x="192079" y="429334"/>
                  </a:cubicBezTo>
                  <a:cubicBezTo>
                    <a:pt x="69353" y="601920"/>
                    <a:pt x="0" y="809225"/>
                    <a:pt x="0" y="1027238"/>
                  </a:cubicBezTo>
                  <a:lnTo>
                    <a:pt x="0" y="4261797"/>
                  </a:lnTo>
                  <a:cubicBezTo>
                    <a:pt x="0" y="4625208"/>
                    <a:pt x="189402" y="4944197"/>
                    <a:pt x="474760" y="5125986"/>
                  </a:cubicBezTo>
                  <a:cubicBezTo>
                    <a:pt x="706159" y="5278913"/>
                    <a:pt x="918650" y="5334462"/>
                    <a:pt x="1104622" y="5334462"/>
                  </a:cubicBezTo>
                  <a:cubicBezTo>
                    <a:pt x="1440426" y="5334462"/>
                    <a:pt x="1689643" y="5153342"/>
                    <a:pt x="1807434" y="5037141"/>
                  </a:cubicBezTo>
                  <a:lnTo>
                    <a:pt x="3210130" y="3653937"/>
                  </a:lnTo>
                  <a:lnTo>
                    <a:pt x="3210130" y="3656530"/>
                  </a:lnTo>
                  <a:lnTo>
                    <a:pt x="3212808" y="3653937"/>
                  </a:lnTo>
                  <a:lnTo>
                    <a:pt x="5136694" y="1756738"/>
                  </a:lnTo>
                  <a:cubicBezTo>
                    <a:pt x="5285021" y="1610503"/>
                    <a:pt x="5378215" y="1429969"/>
                    <a:pt x="5418287" y="1240316"/>
                  </a:cubicBezTo>
                  <a:cubicBezTo>
                    <a:pt x="5428243" y="1193049"/>
                    <a:pt x="5435855" y="1145447"/>
                    <a:pt x="5439118" y="1097428"/>
                  </a:cubicBezTo>
                  <a:lnTo>
                    <a:pt x="5439118" y="1027406"/>
                  </a:lnTo>
                  <a:cubicBezTo>
                    <a:pt x="5439118" y="614469"/>
                    <a:pt x="5193247" y="236669"/>
                    <a:pt x="4810093" y="82487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2514904"/>
            <a:ext cx="3554875" cy="12187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E38CB365-0219-E63F-74AC-2AE8262C7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981" y="261351"/>
            <a:ext cx="7615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21C1FD-CED0-55D4-C214-0521DB22D65F}"/>
              </a:ext>
            </a:extLst>
          </p:cNvPr>
          <p:cNvSpPr/>
          <p:nvPr userDrawn="1"/>
        </p:nvSpPr>
        <p:spPr>
          <a:xfrm>
            <a:off x="620845" y="1369347"/>
            <a:ext cx="455480" cy="55593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946105-8CDA-21E6-4DE5-DA7333D23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EA90B-593C-E145-1538-54C0154EB96C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2"/>
                </a:solidFill>
              </a:rPr>
              <a:t>‹#›</a:t>
            </a:fld>
            <a:endParaRPr lang="fr-FR" sz="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F6BC80-84E1-3DC4-E3C5-665D67B5C1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3A3AFE2-A49B-D35E-80C0-F9D1A9AAB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5850" y="4153600"/>
            <a:ext cx="7886185" cy="162506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lang="en-US" sz="66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F70DF3-A233-9BE4-DC7E-FA9148E5C56B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59798CA-9A4D-3E52-084A-D76FE21044CA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A452C6-57A2-B38D-5138-B026F72B0984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214390A-CE77-320C-F26C-D3118633017D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rgbClr val="00B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974B8A-E2C4-284C-13E4-FEB92F9F25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FE5C8A-89AE-94B0-33FD-A7C5D951F8B9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2"/>
                </a:solidFill>
              </a:rPr>
              <a:t>‹#›</a:t>
            </a:fld>
            <a:endParaRPr lang="fr-FR" sz="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8CAE9-20DA-D12A-1813-CF19EF5FBDB1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6F2D55-F6E3-4E74-83EF-658794E60D75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E4E81F-431D-8904-0D4F-46920B3824DD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D664BE-D760-8A14-3009-73D859094AC8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2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3B635-7EA2-A7E5-AA2E-904A98654032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71FC5-59E5-4DF4-A63B-4CDF83CD59CC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0CD493-06B9-696D-823B-29CBE3D42A3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46617-B1D7-1F52-7D19-4522461D2DC5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6AD106-991D-33CD-2395-949EFAF85341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779446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714" y="1987505"/>
            <a:ext cx="4858325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1015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6FFB14-114A-5652-CE97-6669E506F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84781" cy="6858000"/>
          </a:xfrm>
          <a:custGeom>
            <a:avLst/>
            <a:gdLst>
              <a:gd name="connsiteX0" fmla="*/ 0 w 4684781"/>
              <a:gd name="connsiteY0" fmla="*/ 0 h 6858000"/>
              <a:gd name="connsiteX1" fmla="*/ 3641008 w 4684781"/>
              <a:gd name="connsiteY1" fmla="*/ 0 h 6858000"/>
              <a:gd name="connsiteX2" fmla="*/ 3791691 w 4684781"/>
              <a:gd name="connsiteY2" fmla="*/ 167298 h 6858000"/>
              <a:gd name="connsiteX3" fmla="*/ 3524126 w 4684781"/>
              <a:gd name="connsiteY3" fmla="*/ 5548346 h 6858000"/>
              <a:gd name="connsiteX4" fmla="*/ 2193069 w 4684781"/>
              <a:gd name="connsiteY4" fmla="*/ 6858000 h 6858000"/>
              <a:gd name="connsiteX5" fmla="*/ 0 w 468478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4781" h="6858000">
                <a:moveTo>
                  <a:pt x="0" y="0"/>
                </a:moveTo>
                <a:lnTo>
                  <a:pt x="3641008" y="0"/>
                </a:lnTo>
                <a:lnTo>
                  <a:pt x="3791691" y="167298"/>
                </a:lnTo>
                <a:cubicBezTo>
                  <a:pt x="5018619" y="1639136"/>
                  <a:pt x="5029487" y="4039351"/>
                  <a:pt x="3524126" y="5548346"/>
                </a:cubicBezTo>
                <a:lnTo>
                  <a:pt x="21930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74E0BA-4D4C-BC3B-FEE0-1BA2B79769B3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760CDF-7C6B-1476-2349-7A2B0E9D7B3E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1558-8215-82EB-59E4-00C39B30BE61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792EECA-964D-B711-D9D2-D9E4064DFB1E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BB8984A-7199-92B8-79F5-A51330034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4782" y="2880166"/>
            <a:ext cx="5059041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DDB51187-A0AE-DE21-AF3A-AB16123AF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782" y="4255611"/>
            <a:ext cx="5059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69B89A5-7CB0-A3D0-2696-4A04F0D4D7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4782" y="1534913"/>
            <a:ext cx="5059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60FDE6-0609-6637-19F9-15BC9D7E1C1B}"/>
              </a:ext>
            </a:extLst>
          </p:cNvPr>
          <p:cNvSpPr/>
          <p:nvPr userDrawn="1"/>
        </p:nvSpPr>
        <p:spPr>
          <a:xfrm>
            <a:off x="5204782" y="4838551"/>
            <a:ext cx="521970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5FEC2B-2043-F1E3-B8A7-3D1F7391A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80341B-5308-6395-5728-BDEF57D85653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3"/>
                </a:solidFill>
              </a:rPr>
              <a:t>‹#›</a:t>
            </a:fld>
            <a:endParaRPr lang="fr-FR" sz="7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4479A4-C938-9E02-C93B-F41AAEA4D82C}"/>
              </a:ext>
            </a:extLst>
          </p:cNvPr>
          <p:cNvGrpSpPr/>
          <p:nvPr userDrawn="1"/>
        </p:nvGrpSpPr>
        <p:grpSpPr>
          <a:xfrm>
            <a:off x="-1666533" y="770286"/>
            <a:ext cx="8726402" cy="5334462"/>
            <a:chOff x="-1666533" y="770286"/>
            <a:chExt cx="8726402" cy="533446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F2CCA5-3E58-65F1-9130-3A1A12A9F981}"/>
                </a:ext>
              </a:extLst>
            </p:cNvPr>
            <p:cNvSpPr/>
            <p:nvPr/>
          </p:nvSpPr>
          <p:spPr>
            <a:xfrm>
              <a:off x="4833391" y="2456499"/>
              <a:ext cx="2205395" cy="3648164"/>
            </a:xfrm>
            <a:custGeom>
              <a:avLst/>
              <a:gdLst>
                <a:gd name="connsiteX0" fmla="*/ 122475 w 2205395"/>
                <a:gd name="connsiteY0" fmla="*/ 2091789 h 3648164"/>
                <a:gd name="connsiteX1" fmla="*/ 119799 w 2205395"/>
                <a:gd name="connsiteY1" fmla="*/ 2094382 h 3648164"/>
                <a:gd name="connsiteX2" fmla="*/ 0 w 2205395"/>
                <a:gd name="connsiteY2" fmla="*/ 2212424 h 3648164"/>
                <a:gd name="connsiteX3" fmla="*/ 0 w 2205395"/>
                <a:gd name="connsiteY3" fmla="*/ 2640586 h 3648164"/>
                <a:gd name="connsiteX4" fmla="*/ 299078 w 2205395"/>
                <a:gd name="connsiteY4" fmla="*/ 3353521 h 3648164"/>
                <a:gd name="connsiteX5" fmla="*/ 299078 w 2205395"/>
                <a:gd name="connsiteY5" fmla="*/ 3353521 h 3648164"/>
                <a:gd name="connsiteX6" fmla="*/ 1102698 w 2205395"/>
                <a:gd name="connsiteY6" fmla="*/ 3648165 h 3648164"/>
                <a:gd name="connsiteX7" fmla="*/ 1909832 w 2205395"/>
                <a:gd name="connsiteY7" fmla="*/ 3353604 h 3648164"/>
                <a:gd name="connsiteX8" fmla="*/ 2205396 w 2205395"/>
                <a:gd name="connsiteY8" fmla="*/ 2640586 h 3648164"/>
                <a:gd name="connsiteX9" fmla="*/ 2205396 w 2205395"/>
                <a:gd name="connsiteY9" fmla="*/ 0 h 3648164"/>
                <a:gd name="connsiteX10" fmla="*/ 2046278 w 2205395"/>
                <a:gd name="connsiteY10" fmla="*/ 194589 h 3648164"/>
                <a:gd name="connsiteX11" fmla="*/ 122392 w 2205395"/>
                <a:gd name="connsiteY11" fmla="*/ 2091789 h 364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5395" h="3648164">
                  <a:moveTo>
                    <a:pt x="122475" y="2091789"/>
                  </a:moveTo>
                  <a:lnTo>
                    <a:pt x="119799" y="2094382"/>
                  </a:lnTo>
                  <a:lnTo>
                    <a:pt x="0" y="2212424"/>
                  </a:lnTo>
                  <a:lnTo>
                    <a:pt x="0" y="2640586"/>
                  </a:lnTo>
                  <a:cubicBezTo>
                    <a:pt x="0" y="2916992"/>
                    <a:pt x="106245" y="3170226"/>
                    <a:pt x="299078" y="3353521"/>
                  </a:cubicBezTo>
                  <a:cubicBezTo>
                    <a:pt x="299078" y="3353521"/>
                    <a:pt x="299078" y="3353521"/>
                    <a:pt x="299078" y="3353521"/>
                  </a:cubicBezTo>
                  <a:cubicBezTo>
                    <a:pt x="501865" y="3546269"/>
                    <a:pt x="779777" y="3648165"/>
                    <a:pt x="1102698" y="3648165"/>
                  </a:cubicBezTo>
                  <a:cubicBezTo>
                    <a:pt x="1425618" y="3648165"/>
                    <a:pt x="1708383" y="3546269"/>
                    <a:pt x="1909832" y="3353604"/>
                  </a:cubicBezTo>
                  <a:cubicBezTo>
                    <a:pt x="2100405" y="3171313"/>
                    <a:pt x="2205396" y="2918080"/>
                    <a:pt x="2205396" y="2640586"/>
                  </a:cubicBezTo>
                  <a:lnTo>
                    <a:pt x="2205396" y="0"/>
                  </a:lnTo>
                  <a:cubicBezTo>
                    <a:pt x="2159551" y="69855"/>
                    <a:pt x="2106428" y="135192"/>
                    <a:pt x="2046278" y="194589"/>
                  </a:cubicBezTo>
                  <a:lnTo>
                    <a:pt x="122392" y="2091789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9A5D33-B9A9-527D-292B-C2A340805DAB}"/>
                </a:ext>
              </a:extLst>
            </p:cNvPr>
            <p:cNvSpPr/>
            <p:nvPr/>
          </p:nvSpPr>
          <p:spPr>
            <a:xfrm>
              <a:off x="-1666533" y="1531407"/>
              <a:ext cx="3142974" cy="4573340"/>
            </a:xfrm>
            <a:custGeom>
              <a:avLst/>
              <a:gdLst>
                <a:gd name="connsiteX0" fmla="*/ 2681349 w 3142974"/>
                <a:gd name="connsiteY0" fmla="*/ 455268 h 4573340"/>
                <a:gd name="connsiteX1" fmla="*/ 257772 w 3142974"/>
                <a:gd name="connsiteY1" fmla="*/ 2845465 h 4573340"/>
                <a:gd name="connsiteX2" fmla="*/ 3200 w 3142974"/>
                <a:gd name="connsiteY2" fmla="*/ 3536063 h 4573340"/>
                <a:gd name="connsiteX3" fmla="*/ 340008 w 3142974"/>
                <a:gd name="connsiteY3" fmla="*/ 4234608 h 4573340"/>
                <a:gd name="connsiteX4" fmla="*/ 1096780 w 3142974"/>
                <a:gd name="connsiteY4" fmla="*/ 4573341 h 4573340"/>
                <a:gd name="connsiteX5" fmla="*/ 1805364 w 3142974"/>
                <a:gd name="connsiteY5" fmla="*/ 4282712 h 4573340"/>
                <a:gd name="connsiteX6" fmla="*/ 3112774 w 3142974"/>
                <a:gd name="connsiteY6" fmla="*/ 2993289 h 4573340"/>
                <a:gd name="connsiteX7" fmla="*/ 3112774 w 3142974"/>
                <a:gd name="connsiteY7" fmla="*/ 266200 h 4573340"/>
                <a:gd name="connsiteX8" fmla="*/ 3142975 w 3142974"/>
                <a:gd name="connsiteY8" fmla="*/ 0 h 4573340"/>
                <a:gd name="connsiteX9" fmla="*/ 2681349 w 3142974"/>
                <a:gd name="connsiteY9" fmla="*/ 455268 h 4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2974" h="4573340">
                  <a:moveTo>
                    <a:pt x="2681349" y="455268"/>
                  </a:moveTo>
                  <a:lnTo>
                    <a:pt x="257772" y="2845465"/>
                  </a:lnTo>
                  <a:cubicBezTo>
                    <a:pt x="71800" y="3028843"/>
                    <a:pt x="-18634" y="3274129"/>
                    <a:pt x="3200" y="3536063"/>
                  </a:cubicBezTo>
                  <a:cubicBezTo>
                    <a:pt x="24199" y="3787623"/>
                    <a:pt x="143830" y="4035669"/>
                    <a:pt x="340008" y="4234608"/>
                  </a:cubicBezTo>
                  <a:cubicBezTo>
                    <a:pt x="542879" y="4440324"/>
                    <a:pt x="839949" y="4573341"/>
                    <a:pt x="1096780" y="4573341"/>
                  </a:cubicBezTo>
                  <a:cubicBezTo>
                    <a:pt x="1353610" y="4573341"/>
                    <a:pt x="1615377" y="4470106"/>
                    <a:pt x="1805364" y="4282712"/>
                  </a:cubicBezTo>
                  <a:lnTo>
                    <a:pt x="3112774" y="2993289"/>
                  </a:lnTo>
                  <a:lnTo>
                    <a:pt x="3112774" y="266200"/>
                  </a:lnTo>
                  <a:cubicBezTo>
                    <a:pt x="3112774" y="175849"/>
                    <a:pt x="3123231" y="86753"/>
                    <a:pt x="3142975" y="0"/>
                  </a:cubicBezTo>
                  <a:lnTo>
                    <a:pt x="2681349" y="455268"/>
                  </a:lnTo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A4893C-6F18-54D2-74C3-193BC05300A6}"/>
                </a:ext>
              </a:extLst>
            </p:cNvPr>
            <p:cNvSpPr/>
            <p:nvPr/>
          </p:nvSpPr>
          <p:spPr>
            <a:xfrm>
              <a:off x="1620751" y="770286"/>
              <a:ext cx="5439118" cy="5334462"/>
            </a:xfrm>
            <a:custGeom>
              <a:avLst/>
              <a:gdLst>
                <a:gd name="connsiteX0" fmla="*/ 4810009 w 5439118"/>
                <a:gd name="connsiteY0" fmla="*/ 82403 h 5334462"/>
                <a:gd name="connsiteX1" fmla="*/ 4405355 w 5439118"/>
                <a:gd name="connsiteY1" fmla="*/ 0 h 5334462"/>
                <a:gd name="connsiteX2" fmla="*/ 3698192 w 5439118"/>
                <a:gd name="connsiteY2" fmla="*/ 297990 h 5334462"/>
                <a:gd name="connsiteX3" fmla="*/ 2307292 w 5439118"/>
                <a:gd name="connsiteY3" fmla="*/ 1669566 h 5334462"/>
                <a:gd name="connsiteX4" fmla="*/ 2297504 w 5439118"/>
                <a:gd name="connsiteY4" fmla="*/ 1676677 h 5334462"/>
                <a:gd name="connsiteX5" fmla="*/ 2172017 w 5439118"/>
                <a:gd name="connsiteY5" fmla="*/ 1800407 h 5334462"/>
                <a:gd name="connsiteX6" fmla="*/ 2172017 w 5439118"/>
                <a:gd name="connsiteY6" fmla="*/ 1027322 h 5334462"/>
                <a:gd name="connsiteX7" fmla="*/ 1542991 w 5439118"/>
                <a:gd name="connsiteY7" fmla="*/ 82403 h 5334462"/>
                <a:gd name="connsiteX8" fmla="*/ 1114159 w 5439118"/>
                <a:gd name="connsiteY8" fmla="*/ 3012 h 5334462"/>
                <a:gd name="connsiteX9" fmla="*/ 358977 w 5439118"/>
                <a:gd name="connsiteY9" fmla="*/ 244700 h 5334462"/>
                <a:gd name="connsiteX10" fmla="*/ 353288 w 5439118"/>
                <a:gd name="connsiteY10" fmla="*/ 249469 h 5334462"/>
                <a:gd name="connsiteX11" fmla="*/ 353288 w 5439118"/>
                <a:gd name="connsiteY11" fmla="*/ 249469 h 5334462"/>
                <a:gd name="connsiteX12" fmla="*/ 192079 w 5439118"/>
                <a:gd name="connsiteY12" fmla="*/ 429334 h 5334462"/>
                <a:gd name="connsiteX13" fmla="*/ 0 w 5439118"/>
                <a:gd name="connsiteY13" fmla="*/ 1027238 h 5334462"/>
                <a:gd name="connsiteX14" fmla="*/ 0 w 5439118"/>
                <a:gd name="connsiteY14" fmla="*/ 4261797 h 5334462"/>
                <a:gd name="connsiteX15" fmla="*/ 474760 w 5439118"/>
                <a:gd name="connsiteY15" fmla="*/ 5125986 h 5334462"/>
                <a:gd name="connsiteX16" fmla="*/ 1104622 w 5439118"/>
                <a:gd name="connsiteY16" fmla="*/ 5334462 h 5334462"/>
                <a:gd name="connsiteX17" fmla="*/ 1807434 w 5439118"/>
                <a:gd name="connsiteY17" fmla="*/ 5037141 h 5334462"/>
                <a:gd name="connsiteX18" fmla="*/ 3210130 w 5439118"/>
                <a:gd name="connsiteY18" fmla="*/ 3653937 h 5334462"/>
                <a:gd name="connsiteX19" fmla="*/ 3210130 w 5439118"/>
                <a:gd name="connsiteY19" fmla="*/ 3656530 h 5334462"/>
                <a:gd name="connsiteX20" fmla="*/ 3212808 w 5439118"/>
                <a:gd name="connsiteY20" fmla="*/ 3653937 h 5334462"/>
                <a:gd name="connsiteX21" fmla="*/ 5136694 w 5439118"/>
                <a:gd name="connsiteY21" fmla="*/ 1756738 h 5334462"/>
                <a:gd name="connsiteX22" fmla="*/ 5418287 w 5439118"/>
                <a:gd name="connsiteY22" fmla="*/ 1240316 h 5334462"/>
                <a:gd name="connsiteX23" fmla="*/ 5439118 w 5439118"/>
                <a:gd name="connsiteY23" fmla="*/ 1097428 h 5334462"/>
                <a:gd name="connsiteX24" fmla="*/ 5439118 w 5439118"/>
                <a:gd name="connsiteY24" fmla="*/ 1027406 h 5334462"/>
                <a:gd name="connsiteX25" fmla="*/ 4810093 w 5439118"/>
                <a:gd name="connsiteY25" fmla="*/ 82487 h 533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9118" h="5334462">
                  <a:moveTo>
                    <a:pt x="4810009" y="82403"/>
                  </a:moveTo>
                  <a:cubicBezTo>
                    <a:pt x="4663524" y="23424"/>
                    <a:pt x="4528081" y="0"/>
                    <a:pt x="4405355" y="0"/>
                  </a:cubicBezTo>
                  <a:cubicBezTo>
                    <a:pt x="4048803" y="0"/>
                    <a:pt x="3799670" y="197935"/>
                    <a:pt x="3698192" y="297990"/>
                  </a:cubicBezTo>
                  <a:lnTo>
                    <a:pt x="2307292" y="1669566"/>
                  </a:lnTo>
                  <a:cubicBezTo>
                    <a:pt x="2304280" y="1672577"/>
                    <a:pt x="2300767" y="1674334"/>
                    <a:pt x="2297504" y="1676677"/>
                  </a:cubicBezTo>
                  <a:lnTo>
                    <a:pt x="2172017" y="1800407"/>
                  </a:lnTo>
                  <a:lnTo>
                    <a:pt x="2172017" y="1027322"/>
                  </a:lnTo>
                  <a:cubicBezTo>
                    <a:pt x="2172017" y="614302"/>
                    <a:pt x="1923970" y="241772"/>
                    <a:pt x="1542991" y="82403"/>
                  </a:cubicBezTo>
                  <a:cubicBezTo>
                    <a:pt x="1415329" y="29029"/>
                    <a:pt x="1266585" y="3012"/>
                    <a:pt x="1114159" y="3012"/>
                  </a:cubicBezTo>
                  <a:cubicBezTo>
                    <a:pt x="840848" y="3012"/>
                    <a:pt x="555657" y="86419"/>
                    <a:pt x="358977" y="244700"/>
                  </a:cubicBezTo>
                  <a:cubicBezTo>
                    <a:pt x="357137" y="246290"/>
                    <a:pt x="355129" y="247879"/>
                    <a:pt x="353288" y="249469"/>
                  </a:cubicBezTo>
                  <a:cubicBezTo>
                    <a:pt x="353288" y="249469"/>
                    <a:pt x="353288" y="249469"/>
                    <a:pt x="353288" y="249469"/>
                  </a:cubicBezTo>
                  <a:cubicBezTo>
                    <a:pt x="292302" y="303512"/>
                    <a:pt x="238509" y="363997"/>
                    <a:pt x="192079" y="429334"/>
                  </a:cubicBezTo>
                  <a:cubicBezTo>
                    <a:pt x="69353" y="601920"/>
                    <a:pt x="0" y="809225"/>
                    <a:pt x="0" y="1027238"/>
                  </a:cubicBezTo>
                  <a:lnTo>
                    <a:pt x="0" y="4261797"/>
                  </a:lnTo>
                  <a:cubicBezTo>
                    <a:pt x="0" y="4625208"/>
                    <a:pt x="189402" y="4944197"/>
                    <a:pt x="474760" y="5125986"/>
                  </a:cubicBezTo>
                  <a:cubicBezTo>
                    <a:pt x="706159" y="5278913"/>
                    <a:pt x="918650" y="5334462"/>
                    <a:pt x="1104622" y="5334462"/>
                  </a:cubicBezTo>
                  <a:cubicBezTo>
                    <a:pt x="1440426" y="5334462"/>
                    <a:pt x="1689643" y="5153342"/>
                    <a:pt x="1807434" y="5037141"/>
                  </a:cubicBezTo>
                  <a:lnTo>
                    <a:pt x="3210130" y="3653937"/>
                  </a:lnTo>
                  <a:lnTo>
                    <a:pt x="3210130" y="3656530"/>
                  </a:lnTo>
                  <a:lnTo>
                    <a:pt x="3212808" y="3653937"/>
                  </a:lnTo>
                  <a:lnTo>
                    <a:pt x="5136694" y="1756738"/>
                  </a:lnTo>
                  <a:cubicBezTo>
                    <a:pt x="5285021" y="1610503"/>
                    <a:pt x="5378215" y="1429969"/>
                    <a:pt x="5418287" y="1240316"/>
                  </a:cubicBezTo>
                  <a:cubicBezTo>
                    <a:pt x="5428243" y="1193049"/>
                    <a:pt x="5435855" y="1145447"/>
                    <a:pt x="5439118" y="1097428"/>
                  </a:cubicBezTo>
                  <a:lnTo>
                    <a:pt x="5439118" y="1027406"/>
                  </a:lnTo>
                  <a:cubicBezTo>
                    <a:pt x="5439118" y="614469"/>
                    <a:pt x="5193247" y="236669"/>
                    <a:pt x="4810093" y="82487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2514904"/>
            <a:ext cx="3554875" cy="12187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E38CB365-0219-E63F-74AC-2AE8262C7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981" y="261351"/>
            <a:ext cx="7615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21C1FD-CED0-55D4-C214-0521DB22D65F}"/>
              </a:ext>
            </a:extLst>
          </p:cNvPr>
          <p:cNvSpPr/>
          <p:nvPr userDrawn="1"/>
        </p:nvSpPr>
        <p:spPr>
          <a:xfrm>
            <a:off x="620845" y="1369347"/>
            <a:ext cx="455480" cy="5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D7C651F4-622F-BEF9-C0C9-AF2DD9009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0E3A263-F491-B47E-7E28-B92659C0195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3"/>
                </a:solidFill>
              </a:rPr>
              <a:t>‹#›</a:t>
            </a:fld>
            <a:endParaRPr lang="fr-FR" sz="7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E245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8CAE9-20DA-D12A-1813-CF19EF5FBDB1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6F2D55-F6E3-4E74-83EF-658794E60D75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E4E81F-431D-8904-0D4F-46920B3824DD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D664BE-D760-8A14-3009-73D859094AC8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3B635-7EA2-A7E5-AA2E-904A98654032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71FC5-59E5-4DF4-A63B-4CDF83CD59CC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0CD493-06B9-696D-823B-29CBE3D42A3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46617-B1D7-1F52-7D19-4522461D2DC5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6AD106-991D-33CD-2395-949EFAF85341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779446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714" y="1987505"/>
            <a:ext cx="4858325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5922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2462FE-ECB9-73D1-59F0-5F4E6DDA9657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8CE588-E1AC-DA49-1C2F-E68445CC0AD3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201BC8B-8EC5-7FF1-BDA8-27677D338CA9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3DBA697-415C-F7C4-FBF8-01F82CACFAD1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3CBC76-DD7B-4097-32ED-750122F24D9F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D522B-721E-2734-152B-F1BBAEB76749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47E44B-9A20-386D-B32B-BBF0F490AEB9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1A2272-4249-66E6-AD2E-65D24AB1532D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57000F-1EEE-D74F-A9D9-6B9FE688B83D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7959" y="1422961"/>
            <a:ext cx="4345814" cy="186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1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068857"/>
            <a:ext cx="4247909" cy="5789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1E2D59-ED67-5E2D-3F0E-CEB6A77857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36735" y="2359573"/>
            <a:ext cx="1145894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1C660EB-0D89-C1FA-3700-5A622C2D34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36735" y="3871095"/>
            <a:ext cx="1145894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92C85C-B76B-9566-7238-D63314E45C57}"/>
              </a:ext>
            </a:extLst>
          </p:cNvPr>
          <p:cNvSpPr/>
          <p:nvPr userDrawn="1"/>
        </p:nvSpPr>
        <p:spPr>
          <a:xfrm>
            <a:off x="3633335" y="1832103"/>
            <a:ext cx="1239608" cy="123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>
                <a:solidFill>
                  <a:schemeClr val="accent3"/>
                </a:solidFill>
                <a:latin typeface="Raleway ExtraBold" pitchFamily="2" charset="0"/>
              </a:rPr>
              <a:t>XX%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27DAC2-6C53-E9C1-7178-45EDC84F2962}"/>
              </a:ext>
            </a:extLst>
          </p:cNvPr>
          <p:cNvSpPr/>
          <p:nvPr userDrawn="1"/>
        </p:nvSpPr>
        <p:spPr>
          <a:xfrm>
            <a:off x="3633335" y="3343625"/>
            <a:ext cx="1239608" cy="123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>
                <a:solidFill>
                  <a:schemeClr val="accent3"/>
                </a:solidFill>
                <a:latin typeface="Raleway ExtraBold" pitchFamily="2" charset="0"/>
              </a:rPr>
              <a:t>XX%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D72D15-1B33-0BB9-05FE-449475719794}"/>
              </a:ext>
            </a:extLst>
          </p:cNvPr>
          <p:cNvSpPr/>
          <p:nvPr userDrawn="1"/>
        </p:nvSpPr>
        <p:spPr>
          <a:xfrm>
            <a:off x="3633335" y="4855147"/>
            <a:ext cx="1239608" cy="123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>
                <a:solidFill>
                  <a:schemeClr val="accent3"/>
                </a:solidFill>
                <a:latin typeface="Raleway ExtraBold" pitchFamily="2" charset="0"/>
              </a:rPr>
              <a:t>XX%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8428042-9D3C-656B-1975-C12D3F48B6D7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5136735" y="5382617"/>
            <a:ext cx="1145894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6FFB14-114A-5652-CE97-6669E506F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84781" cy="6858000"/>
          </a:xfrm>
          <a:custGeom>
            <a:avLst/>
            <a:gdLst>
              <a:gd name="connsiteX0" fmla="*/ 0 w 4684781"/>
              <a:gd name="connsiteY0" fmla="*/ 0 h 6858000"/>
              <a:gd name="connsiteX1" fmla="*/ 3641008 w 4684781"/>
              <a:gd name="connsiteY1" fmla="*/ 0 h 6858000"/>
              <a:gd name="connsiteX2" fmla="*/ 3791691 w 4684781"/>
              <a:gd name="connsiteY2" fmla="*/ 167298 h 6858000"/>
              <a:gd name="connsiteX3" fmla="*/ 3524126 w 4684781"/>
              <a:gd name="connsiteY3" fmla="*/ 5548346 h 6858000"/>
              <a:gd name="connsiteX4" fmla="*/ 2193069 w 4684781"/>
              <a:gd name="connsiteY4" fmla="*/ 6858000 h 6858000"/>
              <a:gd name="connsiteX5" fmla="*/ 0 w 468478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4781" h="6858000">
                <a:moveTo>
                  <a:pt x="0" y="0"/>
                </a:moveTo>
                <a:lnTo>
                  <a:pt x="3641008" y="0"/>
                </a:lnTo>
                <a:lnTo>
                  <a:pt x="3791691" y="167298"/>
                </a:lnTo>
                <a:cubicBezTo>
                  <a:pt x="5018619" y="1639136"/>
                  <a:pt x="5029487" y="4039351"/>
                  <a:pt x="3524126" y="5548346"/>
                </a:cubicBezTo>
                <a:lnTo>
                  <a:pt x="21930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74E0BA-4D4C-BC3B-FEE0-1BA2B79769B3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760CDF-7C6B-1476-2349-7A2B0E9D7B3E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1558-8215-82EB-59E4-00C39B30BE61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792EECA-964D-B711-D9D2-D9E4064DFB1E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BB8984A-7199-92B8-79F5-A51330034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4782" y="2880166"/>
            <a:ext cx="5059041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DDB51187-A0AE-DE21-AF3A-AB16123AF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782" y="4255611"/>
            <a:ext cx="5059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69B89A5-7CB0-A3D0-2696-4A04F0D4D7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4782" y="1534913"/>
            <a:ext cx="5059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60FDE6-0609-6637-19F9-15BC9D7E1C1B}"/>
              </a:ext>
            </a:extLst>
          </p:cNvPr>
          <p:cNvSpPr/>
          <p:nvPr userDrawn="1"/>
        </p:nvSpPr>
        <p:spPr>
          <a:xfrm>
            <a:off x="5204782" y="4838551"/>
            <a:ext cx="521970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5FEC2B-2043-F1E3-B8A7-3D1F7391A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80341B-5308-6395-5728-BDEF57D85653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4"/>
                </a:solidFill>
              </a:rPr>
              <a:t>‹#›</a:t>
            </a:fld>
            <a:endParaRPr lang="fr-FR" sz="7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4E2EAF-40A6-FC81-E31C-F7A82342A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9700" y="2407920"/>
            <a:ext cx="5143500" cy="12187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tx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579F253-BCBD-3943-157C-AD06EBEB0B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700" y="3783365"/>
            <a:ext cx="51435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E53532-E0F9-BCD6-1239-44472A3ABA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684315" y="1071486"/>
            <a:ext cx="6780315" cy="4144891"/>
          </a:xfrm>
          <a:custGeom>
            <a:avLst/>
            <a:gdLst>
              <a:gd name="connsiteX0" fmla="*/ 6764078 w 6780315"/>
              <a:gd name="connsiteY0" fmla="*/ 1310167 h 4144891"/>
              <a:gd name="connsiteX1" fmla="*/ 6764078 w 6780315"/>
              <a:gd name="connsiteY1" fmla="*/ 3361972 h 4144891"/>
              <a:gd name="connsiteX2" fmla="*/ 6534387 w 6780315"/>
              <a:gd name="connsiteY2" fmla="*/ 3915971 h 4144891"/>
              <a:gd name="connsiteX3" fmla="*/ 5907237 w 6780315"/>
              <a:gd name="connsiteY3" fmla="*/ 4144836 h 4144891"/>
              <a:gd name="connsiteX4" fmla="*/ 5282785 w 6780315"/>
              <a:gd name="connsiteY4" fmla="*/ 3915916 h 4144891"/>
              <a:gd name="connsiteX5" fmla="*/ 5050397 w 6780315"/>
              <a:gd name="connsiteY5" fmla="*/ 3361972 h 4144891"/>
              <a:gd name="connsiteX6" fmla="*/ 5050397 w 6780315"/>
              <a:gd name="connsiteY6" fmla="*/ 3029297 h 4144891"/>
              <a:gd name="connsiteX7" fmla="*/ 5143473 w 6780315"/>
              <a:gd name="connsiteY7" fmla="*/ 2937542 h 4144891"/>
              <a:gd name="connsiteX8" fmla="*/ 5145564 w 6780315"/>
              <a:gd name="connsiteY8" fmla="*/ 2935505 h 4144891"/>
              <a:gd name="connsiteX9" fmla="*/ 5145564 w 6780315"/>
              <a:gd name="connsiteY9" fmla="*/ 2935450 h 4144891"/>
              <a:gd name="connsiteX10" fmla="*/ 6640398 w 6780315"/>
              <a:gd name="connsiteY10" fmla="*/ 1461368 h 4144891"/>
              <a:gd name="connsiteX11" fmla="*/ 6764078 w 6780315"/>
              <a:gd name="connsiteY11" fmla="*/ 1310167 h 4144891"/>
              <a:gd name="connsiteX12" fmla="*/ 2442061 w 6780315"/>
              <a:gd name="connsiteY12" fmla="*/ 591427 h 4144891"/>
              <a:gd name="connsiteX13" fmla="*/ 2418613 w 6780315"/>
              <a:gd name="connsiteY13" fmla="*/ 798220 h 4144891"/>
              <a:gd name="connsiteX14" fmla="*/ 2418613 w 6780315"/>
              <a:gd name="connsiteY14" fmla="*/ 2917121 h 4144891"/>
              <a:gd name="connsiteX15" fmla="*/ 1402756 w 6780315"/>
              <a:gd name="connsiteY15" fmla="*/ 3918999 h 4144891"/>
              <a:gd name="connsiteX16" fmla="*/ 852169 w 6780315"/>
              <a:gd name="connsiteY16" fmla="*/ 4144836 h 4144891"/>
              <a:gd name="connsiteX17" fmla="*/ 264154 w 6780315"/>
              <a:gd name="connsiteY17" fmla="*/ 3881680 h 4144891"/>
              <a:gd name="connsiteX18" fmla="*/ 2484 w 6780315"/>
              <a:gd name="connsiteY18" fmla="*/ 3338910 h 4144891"/>
              <a:gd name="connsiteX19" fmla="*/ 200305 w 6780315"/>
              <a:gd name="connsiteY19" fmla="*/ 2802249 h 4144891"/>
              <a:gd name="connsiteX20" fmla="*/ 5977141 w 6780315"/>
              <a:gd name="connsiteY20" fmla="*/ 0 h 4144891"/>
              <a:gd name="connsiteX21" fmla="*/ 6291542 w 6780315"/>
              <a:gd name="connsiteY21" fmla="*/ 64014 h 4144891"/>
              <a:gd name="connsiteX22" fmla="*/ 6291597 w 6780315"/>
              <a:gd name="connsiteY22" fmla="*/ 64124 h 4144891"/>
              <a:gd name="connsiteX23" fmla="*/ 6780315 w 6780315"/>
              <a:gd name="connsiteY23" fmla="*/ 798331 h 4144891"/>
              <a:gd name="connsiteX24" fmla="*/ 6780315 w 6780315"/>
              <a:gd name="connsiteY24" fmla="*/ 852713 h 4144891"/>
              <a:gd name="connsiteX25" fmla="*/ 6764133 w 6780315"/>
              <a:gd name="connsiteY25" fmla="*/ 963732 h 4144891"/>
              <a:gd name="connsiteX26" fmla="*/ 6545286 w 6780315"/>
              <a:gd name="connsiteY26" fmla="*/ 1364989 h 4144891"/>
              <a:gd name="connsiteX27" fmla="*/ 5050452 w 6780315"/>
              <a:gd name="connsiteY27" fmla="*/ 2839073 h 4144891"/>
              <a:gd name="connsiteX28" fmla="*/ 5048360 w 6780315"/>
              <a:gd name="connsiteY28" fmla="*/ 2841109 h 4144891"/>
              <a:gd name="connsiteX29" fmla="*/ 5048360 w 6780315"/>
              <a:gd name="connsiteY29" fmla="*/ 2839128 h 4144891"/>
              <a:gd name="connsiteX30" fmla="*/ 3958471 w 6780315"/>
              <a:gd name="connsiteY30" fmla="*/ 3913880 h 4144891"/>
              <a:gd name="connsiteX31" fmla="*/ 3412399 w 6780315"/>
              <a:gd name="connsiteY31" fmla="*/ 4144891 h 4144891"/>
              <a:gd name="connsiteX32" fmla="*/ 2923019 w 6780315"/>
              <a:gd name="connsiteY32" fmla="*/ 3982903 h 4144891"/>
              <a:gd name="connsiteX33" fmla="*/ 2554126 w 6780315"/>
              <a:gd name="connsiteY33" fmla="*/ 3311444 h 4144891"/>
              <a:gd name="connsiteX34" fmla="*/ 2554126 w 6780315"/>
              <a:gd name="connsiteY34" fmla="*/ 798276 h 4144891"/>
              <a:gd name="connsiteX35" fmla="*/ 2703400 w 6780315"/>
              <a:gd name="connsiteY35" fmla="*/ 333721 h 4144891"/>
              <a:gd name="connsiteX36" fmla="*/ 2828676 w 6780315"/>
              <a:gd name="connsiteY36" fmla="*/ 193969 h 4144891"/>
              <a:gd name="connsiteX37" fmla="*/ 2833080 w 6780315"/>
              <a:gd name="connsiteY37" fmla="*/ 190226 h 4144891"/>
              <a:gd name="connsiteX38" fmla="*/ 3419884 w 6780315"/>
              <a:gd name="connsiteY38" fmla="*/ 2422 h 4144891"/>
              <a:gd name="connsiteX39" fmla="*/ 3753054 w 6780315"/>
              <a:gd name="connsiteY39" fmla="*/ 64069 h 4144891"/>
              <a:gd name="connsiteX40" fmla="*/ 4241773 w 6780315"/>
              <a:gd name="connsiteY40" fmla="*/ 798276 h 4144891"/>
              <a:gd name="connsiteX41" fmla="*/ 4241773 w 6780315"/>
              <a:gd name="connsiteY41" fmla="*/ 1399006 h 4144891"/>
              <a:gd name="connsiteX42" fmla="*/ 4339307 w 6780315"/>
              <a:gd name="connsiteY42" fmla="*/ 1302847 h 4144891"/>
              <a:gd name="connsiteX43" fmla="*/ 4346959 w 6780315"/>
              <a:gd name="connsiteY43" fmla="*/ 1297288 h 4144891"/>
              <a:gd name="connsiteX44" fmla="*/ 5427655 w 6780315"/>
              <a:gd name="connsiteY44" fmla="*/ 231562 h 4144891"/>
              <a:gd name="connsiteX45" fmla="*/ 5977141 w 6780315"/>
              <a:gd name="connsiteY45" fmla="*/ 0 h 41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780315" h="4144891">
                <a:moveTo>
                  <a:pt x="6764078" y="1310167"/>
                </a:moveTo>
                <a:lnTo>
                  <a:pt x="6764078" y="3361972"/>
                </a:lnTo>
                <a:cubicBezTo>
                  <a:pt x="6764078" y="3577627"/>
                  <a:pt x="6682505" y="3774347"/>
                  <a:pt x="6534387" y="3915971"/>
                </a:cubicBezTo>
                <a:cubicBezTo>
                  <a:pt x="6377848" y="4065685"/>
                  <a:pt x="6158229" y="4144836"/>
                  <a:pt x="5907237" y="4144836"/>
                </a:cubicBezTo>
                <a:cubicBezTo>
                  <a:pt x="5656245" y="4144836"/>
                  <a:pt x="5440315" y="4065685"/>
                  <a:pt x="5282785" y="3915916"/>
                </a:cubicBezTo>
                <a:cubicBezTo>
                  <a:pt x="5132904" y="3773467"/>
                  <a:pt x="5050397" y="3576746"/>
                  <a:pt x="5050397" y="3361972"/>
                </a:cubicBezTo>
                <a:lnTo>
                  <a:pt x="5050397" y="3029297"/>
                </a:lnTo>
                <a:lnTo>
                  <a:pt x="5143473" y="2937542"/>
                </a:lnTo>
                <a:lnTo>
                  <a:pt x="5145564" y="2935505"/>
                </a:lnTo>
                <a:lnTo>
                  <a:pt x="5145564" y="2935450"/>
                </a:lnTo>
                <a:lnTo>
                  <a:pt x="6640398" y="1461368"/>
                </a:lnTo>
                <a:cubicBezTo>
                  <a:pt x="6687185" y="1415242"/>
                  <a:pt x="6728411" y="1364439"/>
                  <a:pt x="6764078" y="1310167"/>
                </a:cubicBezTo>
                <a:close/>
                <a:moveTo>
                  <a:pt x="2442061" y="591427"/>
                </a:moveTo>
                <a:cubicBezTo>
                  <a:pt x="2426704" y="658799"/>
                  <a:pt x="2418613" y="728042"/>
                  <a:pt x="2418613" y="798220"/>
                </a:cubicBezTo>
                <a:lnTo>
                  <a:pt x="2418613" y="2917121"/>
                </a:lnTo>
                <a:lnTo>
                  <a:pt x="1402756" y="3918999"/>
                </a:lnTo>
                <a:cubicBezTo>
                  <a:pt x="1255077" y="4064640"/>
                  <a:pt x="1051752" y="4144836"/>
                  <a:pt x="852169" y="4144836"/>
                </a:cubicBezTo>
                <a:cubicBezTo>
                  <a:pt x="652586" y="4144836"/>
                  <a:pt x="421794" y="4041522"/>
                  <a:pt x="264154" y="3881680"/>
                </a:cubicBezTo>
                <a:cubicBezTo>
                  <a:pt x="111743" y="3727122"/>
                  <a:pt x="18776" y="3534364"/>
                  <a:pt x="2484" y="3338910"/>
                </a:cubicBezTo>
                <a:cubicBezTo>
                  <a:pt x="-14469" y="3135364"/>
                  <a:pt x="55765" y="2944808"/>
                  <a:pt x="200305" y="2802249"/>
                </a:cubicBezTo>
                <a:close/>
                <a:moveTo>
                  <a:pt x="5977141" y="0"/>
                </a:moveTo>
                <a:cubicBezTo>
                  <a:pt x="6072474" y="0"/>
                  <a:pt x="6177715" y="18219"/>
                  <a:pt x="6291542" y="64014"/>
                </a:cubicBezTo>
                <a:lnTo>
                  <a:pt x="6291597" y="64124"/>
                </a:lnTo>
                <a:cubicBezTo>
                  <a:pt x="6589265" y="183896"/>
                  <a:pt x="6780315" y="477436"/>
                  <a:pt x="6780315" y="798331"/>
                </a:cubicBezTo>
                <a:lnTo>
                  <a:pt x="6780315" y="852713"/>
                </a:lnTo>
                <a:cubicBezTo>
                  <a:pt x="6777784" y="889976"/>
                  <a:pt x="6771894" y="927019"/>
                  <a:pt x="6764133" y="963732"/>
                </a:cubicBezTo>
                <a:cubicBezTo>
                  <a:pt x="6732979" y="1111080"/>
                  <a:pt x="6660543" y="1251328"/>
                  <a:pt x="6545286" y="1364989"/>
                </a:cubicBezTo>
                <a:lnTo>
                  <a:pt x="5050452" y="2839073"/>
                </a:lnTo>
                <a:lnTo>
                  <a:pt x="5048360" y="2841109"/>
                </a:lnTo>
                <a:lnTo>
                  <a:pt x="5048360" y="2839128"/>
                </a:lnTo>
                <a:lnTo>
                  <a:pt x="3958471" y="3913880"/>
                </a:lnTo>
                <a:cubicBezTo>
                  <a:pt x="3866936" y="4004149"/>
                  <a:pt x="3673298" y="4144891"/>
                  <a:pt x="3412399" y="4144891"/>
                </a:cubicBezTo>
                <a:cubicBezTo>
                  <a:pt x="3267968" y="4144891"/>
                  <a:pt x="3102841" y="4101683"/>
                  <a:pt x="2923019" y="3982903"/>
                </a:cubicBezTo>
                <a:cubicBezTo>
                  <a:pt x="2701309" y="3841665"/>
                  <a:pt x="2554126" y="3593810"/>
                  <a:pt x="2554126" y="3311444"/>
                </a:cubicBezTo>
                <a:lnTo>
                  <a:pt x="2554126" y="798276"/>
                </a:lnTo>
                <a:cubicBezTo>
                  <a:pt x="2554126" y="628856"/>
                  <a:pt x="2608068" y="467858"/>
                  <a:pt x="2703400" y="333721"/>
                </a:cubicBezTo>
                <a:cubicBezTo>
                  <a:pt x="2739508" y="282971"/>
                  <a:pt x="2781340" y="235966"/>
                  <a:pt x="2828676" y="193969"/>
                </a:cubicBezTo>
                <a:cubicBezTo>
                  <a:pt x="2830107" y="192647"/>
                  <a:pt x="2831649" y="191491"/>
                  <a:pt x="2833080" y="190226"/>
                </a:cubicBezTo>
                <a:cubicBezTo>
                  <a:pt x="2985932" y="67262"/>
                  <a:pt x="3207532" y="2422"/>
                  <a:pt x="3419884" y="2422"/>
                </a:cubicBezTo>
                <a:cubicBezTo>
                  <a:pt x="3538280" y="2422"/>
                  <a:pt x="3653868" y="22567"/>
                  <a:pt x="3753054" y="64069"/>
                </a:cubicBezTo>
                <a:cubicBezTo>
                  <a:pt x="4049070" y="187914"/>
                  <a:pt x="4241773" y="477381"/>
                  <a:pt x="4241773" y="798276"/>
                </a:cubicBezTo>
                <a:lnTo>
                  <a:pt x="4241773" y="1399006"/>
                </a:lnTo>
                <a:lnTo>
                  <a:pt x="4339307" y="1302847"/>
                </a:lnTo>
                <a:cubicBezTo>
                  <a:pt x="4341895" y="1300975"/>
                  <a:pt x="4344592" y="1299599"/>
                  <a:pt x="4346959" y="1297288"/>
                </a:cubicBezTo>
                <a:lnTo>
                  <a:pt x="5427655" y="231562"/>
                </a:lnTo>
                <a:cubicBezTo>
                  <a:pt x="5506530" y="153788"/>
                  <a:pt x="5700114" y="0"/>
                  <a:pt x="5977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pic>
        <p:nvPicPr>
          <p:cNvPr id="3" name="Picture 2" descr="A blue and white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80D079B-ACB8-0DF4-0441-EAE8D2C11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7210" y="5506064"/>
            <a:ext cx="2708647" cy="13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4479A4-C938-9E02-C93B-F41AAEA4D82C}"/>
              </a:ext>
            </a:extLst>
          </p:cNvPr>
          <p:cNvGrpSpPr/>
          <p:nvPr userDrawn="1"/>
        </p:nvGrpSpPr>
        <p:grpSpPr>
          <a:xfrm>
            <a:off x="-1666533" y="770286"/>
            <a:ext cx="8726402" cy="5334462"/>
            <a:chOff x="-1666533" y="770286"/>
            <a:chExt cx="8726402" cy="533446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F2CCA5-3E58-65F1-9130-3A1A12A9F981}"/>
                </a:ext>
              </a:extLst>
            </p:cNvPr>
            <p:cNvSpPr/>
            <p:nvPr/>
          </p:nvSpPr>
          <p:spPr>
            <a:xfrm>
              <a:off x="4833391" y="2456499"/>
              <a:ext cx="2205395" cy="3648164"/>
            </a:xfrm>
            <a:custGeom>
              <a:avLst/>
              <a:gdLst>
                <a:gd name="connsiteX0" fmla="*/ 122475 w 2205395"/>
                <a:gd name="connsiteY0" fmla="*/ 2091789 h 3648164"/>
                <a:gd name="connsiteX1" fmla="*/ 119799 w 2205395"/>
                <a:gd name="connsiteY1" fmla="*/ 2094382 h 3648164"/>
                <a:gd name="connsiteX2" fmla="*/ 0 w 2205395"/>
                <a:gd name="connsiteY2" fmla="*/ 2212424 h 3648164"/>
                <a:gd name="connsiteX3" fmla="*/ 0 w 2205395"/>
                <a:gd name="connsiteY3" fmla="*/ 2640586 h 3648164"/>
                <a:gd name="connsiteX4" fmla="*/ 299078 w 2205395"/>
                <a:gd name="connsiteY4" fmla="*/ 3353521 h 3648164"/>
                <a:gd name="connsiteX5" fmla="*/ 299078 w 2205395"/>
                <a:gd name="connsiteY5" fmla="*/ 3353521 h 3648164"/>
                <a:gd name="connsiteX6" fmla="*/ 1102698 w 2205395"/>
                <a:gd name="connsiteY6" fmla="*/ 3648165 h 3648164"/>
                <a:gd name="connsiteX7" fmla="*/ 1909832 w 2205395"/>
                <a:gd name="connsiteY7" fmla="*/ 3353604 h 3648164"/>
                <a:gd name="connsiteX8" fmla="*/ 2205396 w 2205395"/>
                <a:gd name="connsiteY8" fmla="*/ 2640586 h 3648164"/>
                <a:gd name="connsiteX9" fmla="*/ 2205396 w 2205395"/>
                <a:gd name="connsiteY9" fmla="*/ 0 h 3648164"/>
                <a:gd name="connsiteX10" fmla="*/ 2046278 w 2205395"/>
                <a:gd name="connsiteY10" fmla="*/ 194589 h 3648164"/>
                <a:gd name="connsiteX11" fmla="*/ 122392 w 2205395"/>
                <a:gd name="connsiteY11" fmla="*/ 2091789 h 364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5395" h="3648164">
                  <a:moveTo>
                    <a:pt x="122475" y="2091789"/>
                  </a:moveTo>
                  <a:lnTo>
                    <a:pt x="119799" y="2094382"/>
                  </a:lnTo>
                  <a:lnTo>
                    <a:pt x="0" y="2212424"/>
                  </a:lnTo>
                  <a:lnTo>
                    <a:pt x="0" y="2640586"/>
                  </a:lnTo>
                  <a:cubicBezTo>
                    <a:pt x="0" y="2916992"/>
                    <a:pt x="106245" y="3170226"/>
                    <a:pt x="299078" y="3353521"/>
                  </a:cubicBezTo>
                  <a:cubicBezTo>
                    <a:pt x="299078" y="3353521"/>
                    <a:pt x="299078" y="3353521"/>
                    <a:pt x="299078" y="3353521"/>
                  </a:cubicBezTo>
                  <a:cubicBezTo>
                    <a:pt x="501865" y="3546269"/>
                    <a:pt x="779777" y="3648165"/>
                    <a:pt x="1102698" y="3648165"/>
                  </a:cubicBezTo>
                  <a:cubicBezTo>
                    <a:pt x="1425618" y="3648165"/>
                    <a:pt x="1708383" y="3546269"/>
                    <a:pt x="1909832" y="3353604"/>
                  </a:cubicBezTo>
                  <a:cubicBezTo>
                    <a:pt x="2100405" y="3171313"/>
                    <a:pt x="2205396" y="2918080"/>
                    <a:pt x="2205396" y="2640586"/>
                  </a:cubicBezTo>
                  <a:lnTo>
                    <a:pt x="2205396" y="0"/>
                  </a:lnTo>
                  <a:cubicBezTo>
                    <a:pt x="2159551" y="69855"/>
                    <a:pt x="2106428" y="135192"/>
                    <a:pt x="2046278" y="194589"/>
                  </a:cubicBezTo>
                  <a:lnTo>
                    <a:pt x="122392" y="2091789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9A5D33-B9A9-527D-292B-C2A340805DAB}"/>
                </a:ext>
              </a:extLst>
            </p:cNvPr>
            <p:cNvSpPr/>
            <p:nvPr/>
          </p:nvSpPr>
          <p:spPr>
            <a:xfrm>
              <a:off x="-1666533" y="1531407"/>
              <a:ext cx="3142974" cy="4573340"/>
            </a:xfrm>
            <a:custGeom>
              <a:avLst/>
              <a:gdLst>
                <a:gd name="connsiteX0" fmla="*/ 2681349 w 3142974"/>
                <a:gd name="connsiteY0" fmla="*/ 455268 h 4573340"/>
                <a:gd name="connsiteX1" fmla="*/ 257772 w 3142974"/>
                <a:gd name="connsiteY1" fmla="*/ 2845465 h 4573340"/>
                <a:gd name="connsiteX2" fmla="*/ 3200 w 3142974"/>
                <a:gd name="connsiteY2" fmla="*/ 3536063 h 4573340"/>
                <a:gd name="connsiteX3" fmla="*/ 340008 w 3142974"/>
                <a:gd name="connsiteY3" fmla="*/ 4234608 h 4573340"/>
                <a:gd name="connsiteX4" fmla="*/ 1096780 w 3142974"/>
                <a:gd name="connsiteY4" fmla="*/ 4573341 h 4573340"/>
                <a:gd name="connsiteX5" fmla="*/ 1805364 w 3142974"/>
                <a:gd name="connsiteY5" fmla="*/ 4282712 h 4573340"/>
                <a:gd name="connsiteX6" fmla="*/ 3112774 w 3142974"/>
                <a:gd name="connsiteY6" fmla="*/ 2993289 h 4573340"/>
                <a:gd name="connsiteX7" fmla="*/ 3112774 w 3142974"/>
                <a:gd name="connsiteY7" fmla="*/ 266200 h 4573340"/>
                <a:gd name="connsiteX8" fmla="*/ 3142975 w 3142974"/>
                <a:gd name="connsiteY8" fmla="*/ 0 h 4573340"/>
                <a:gd name="connsiteX9" fmla="*/ 2681349 w 3142974"/>
                <a:gd name="connsiteY9" fmla="*/ 455268 h 4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2974" h="4573340">
                  <a:moveTo>
                    <a:pt x="2681349" y="455268"/>
                  </a:moveTo>
                  <a:lnTo>
                    <a:pt x="257772" y="2845465"/>
                  </a:lnTo>
                  <a:cubicBezTo>
                    <a:pt x="71800" y="3028843"/>
                    <a:pt x="-18634" y="3274129"/>
                    <a:pt x="3200" y="3536063"/>
                  </a:cubicBezTo>
                  <a:cubicBezTo>
                    <a:pt x="24199" y="3787623"/>
                    <a:pt x="143830" y="4035669"/>
                    <a:pt x="340008" y="4234608"/>
                  </a:cubicBezTo>
                  <a:cubicBezTo>
                    <a:pt x="542879" y="4440324"/>
                    <a:pt x="839949" y="4573341"/>
                    <a:pt x="1096780" y="4573341"/>
                  </a:cubicBezTo>
                  <a:cubicBezTo>
                    <a:pt x="1353610" y="4573341"/>
                    <a:pt x="1615377" y="4470106"/>
                    <a:pt x="1805364" y="4282712"/>
                  </a:cubicBezTo>
                  <a:lnTo>
                    <a:pt x="3112774" y="2993289"/>
                  </a:lnTo>
                  <a:lnTo>
                    <a:pt x="3112774" y="266200"/>
                  </a:lnTo>
                  <a:cubicBezTo>
                    <a:pt x="3112774" y="175849"/>
                    <a:pt x="3123231" y="86753"/>
                    <a:pt x="3142975" y="0"/>
                  </a:cubicBezTo>
                  <a:lnTo>
                    <a:pt x="2681349" y="455268"/>
                  </a:lnTo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A4893C-6F18-54D2-74C3-193BC05300A6}"/>
                </a:ext>
              </a:extLst>
            </p:cNvPr>
            <p:cNvSpPr/>
            <p:nvPr/>
          </p:nvSpPr>
          <p:spPr>
            <a:xfrm>
              <a:off x="1620751" y="770286"/>
              <a:ext cx="5439118" cy="5334462"/>
            </a:xfrm>
            <a:custGeom>
              <a:avLst/>
              <a:gdLst>
                <a:gd name="connsiteX0" fmla="*/ 4810009 w 5439118"/>
                <a:gd name="connsiteY0" fmla="*/ 82403 h 5334462"/>
                <a:gd name="connsiteX1" fmla="*/ 4405355 w 5439118"/>
                <a:gd name="connsiteY1" fmla="*/ 0 h 5334462"/>
                <a:gd name="connsiteX2" fmla="*/ 3698192 w 5439118"/>
                <a:gd name="connsiteY2" fmla="*/ 297990 h 5334462"/>
                <a:gd name="connsiteX3" fmla="*/ 2307292 w 5439118"/>
                <a:gd name="connsiteY3" fmla="*/ 1669566 h 5334462"/>
                <a:gd name="connsiteX4" fmla="*/ 2297504 w 5439118"/>
                <a:gd name="connsiteY4" fmla="*/ 1676677 h 5334462"/>
                <a:gd name="connsiteX5" fmla="*/ 2172017 w 5439118"/>
                <a:gd name="connsiteY5" fmla="*/ 1800407 h 5334462"/>
                <a:gd name="connsiteX6" fmla="*/ 2172017 w 5439118"/>
                <a:gd name="connsiteY6" fmla="*/ 1027322 h 5334462"/>
                <a:gd name="connsiteX7" fmla="*/ 1542991 w 5439118"/>
                <a:gd name="connsiteY7" fmla="*/ 82403 h 5334462"/>
                <a:gd name="connsiteX8" fmla="*/ 1114159 w 5439118"/>
                <a:gd name="connsiteY8" fmla="*/ 3012 h 5334462"/>
                <a:gd name="connsiteX9" fmla="*/ 358977 w 5439118"/>
                <a:gd name="connsiteY9" fmla="*/ 244700 h 5334462"/>
                <a:gd name="connsiteX10" fmla="*/ 353288 w 5439118"/>
                <a:gd name="connsiteY10" fmla="*/ 249469 h 5334462"/>
                <a:gd name="connsiteX11" fmla="*/ 353288 w 5439118"/>
                <a:gd name="connsiteY11" fmla="*/ 249469 h 5334462"/>
                <a:gd name="connsiteX12" fmla="*/ 192079 w 5439118"/>
                <a:gd name="connsiteY12" fmla="*/ 429334 h 5334462"/>
                <a:gd name="connsiteX13" fmla="*/ 0 w 5439118"/>
                <a:gd name="connsiteY13" fmla="*/ 1027238 h 5334462"/>
                <a:gd name="connsiteX14" fmla="*/ 0 w 5439118"/>
                <a:gd name="connsiteY14" fmla="*/ 4261797 h 5334462"/>
                <a:gd name="connsiteX15" fmla="*/ 474760 w 5439118"/>
                <a:gd name="connsiteY15" fmla="*/ 5125986 h 5334462"/>
                <a:gd name="connsiteX16" fmla="*/ 1104622 w 5439118"/>
                <a:gd name="connsiteY16" fmla="*/ 5334462 h 5334462"/>
                <a:gd name="connsiteX17" fmla="*/ 1807434 w 5439118"/>
                <a:gd name="connsiteY17" fmla="*/ 5037141 h 5334462"/>
                <a:gd name="connsiteX18" fmla="*/ 3210130 w 5439118"/>
                <a:gd name="connsiteY18" fmla="*/ 3653937 h 5334462"/>
                <a:gd name="connsiteX19" fmla="*/ 3210130 w 5439118"/>
                <a:gd name="connsiteY19" fmla="*/ 3656530 h 5334462"/>
                <a:gd name="connsiteX20" fmla="*/ 3212808 w 5439118"/>
                <a:gd name="connsiteY20" fmla="*/ 3653937 h 5334462"/>
                <a:gd name="connsiteX21" fmla="*/ 5136694 w 5439118"/>
                <a:gd name="connsiteY21" fmla="*/ 1756738 h 5334462"/>
                <a:gd name="connsiteX22" fmla="*/ 5418287 w 5439118"/>
                <a:gd name="connsiteY22" fmla="*/ 1240316 h 5334462"/>
                <a:gd name="connsiteX23" fmla="*/ 5439118 w 5439118"/>
                <a:gd name="connsiteY23" fmla="*/ 1097428 h 5334462"/>
                <a:gd name="connsiteX24" fmla="*/ 5439118 w 5439118"/>
                <a:gd name="connsiteY24" fmla="*/ 1027406 h 5334462"/>
                <a:gd name="connsiteX25" fmla="*/ 4810093 w 5439118"/>
                <a:gd name="connsiteY25" fmla="*/ 82487 h 533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9118" h="5334462">
                  <a:moveTo>
                    <a:pt x="4810009" y="82403"/>
                  </a:moveTo>
                  <a:cubicBezTo>
                    <a:pt x="4663524" y="23424"/>
                    <a:pt x="4528081" y="0"/>
                    <a:pt x="4405355" y="0"/>
                  </a:cubicBezTo>
                  <a:cubicBezTo>
                    <a:pt x="4048803" y="0"/>
                    <a:pt x="3799670" y="197935"/>
                    <a:pt x="3698192" y="297990"/>
                  </a:cubicBezTo>
                  <a:lnTo>
                    <a:pt x="2307292" y="1669566"/>
                  </a:lnTo>
                  <a:cubicBezTo>
                    <a:pt x="2304280" y="1672577"/>
                    <a:pt x="2300767" y="1674334"/>
                    <a:pt x="2297504" y="1676677"/>
                  </a:cubicBezTo>
                  <a:lnTo>
                    <a:pt x="2172017" y="1800407"/>
                  </a:lnTo>
                  <a:lnTo>
                    <a:pt x="2172017" y="1027322"/>
                  </a:lnTo>
                  <a:cubicBezTo>
                    <a:pt x="2172017" y="614302"/>
                    <a:pt x="1923970" y="241772"/>
                    <a:pt x="1542991" y="82403"/>
                  </a:cubicBezTo>
                  <a:cubicBezTo>
                    <a:pt x="1415329" y="29029"/>
                    <a:pt x="1266585" y="3012"/>
                    <a:pt x="1114159" y="3012"/>
                  </a:cubicBezTo>
                  <a:cubicBezTo>
                    <a:pt x="840848" y="3012"/>
                    <a:pt x="555657" y="86419"/>
                    <a:pt x="358977" y="244700"/>
                  </a:cubicBezTo>
                  <a:cubicBezTo>
                    <a:pt x="357137" y="246290"/>
                    <a:pt x="355129" y="247879"/>
                    <a:pt x="353288" y="249469"/>
                  </a:cubicBezTo>
                  <a:cubicBezTo>
                    <a:pt x="353288" y="249469"/>
                    <a:pt x="353288" y="249469"/>
                    <a:pt x="353288" y="249469"/>
                  </a:cubicBezTo>
                  <a:cubicBezTo>
                    <a:pt x="292302" y="303512"/>
                    <a:pt x="238509" y="363997"/>
                    <a:pt x="192079" y="429334"/>
                  </a:cubicBezTo>
                  <a:cubicBezTo>
                    <a:pt x="69353" y="601920"/>
                    <a:pt x="0" y="809225"/>
                    <a:pt x="0" y="1027238"/>
                  </a:cubicBezTo>
                  <a:lnTo>
                    <a:pt x="0" y="4261797"/>
                  </a:lnTo>
                  <a:cubicBezTo>
                    <a:pt x="0" y="4625208"/>
                    <a:pt x="189402" y="4944197"/>
                    <a:pt x="474760" y="5125986"/>
                  </a:cubicBezTo>
                  <a:cubicBezTo>
                    <a:pt x="706159" y="5278913"/>
                    <a:pt x="918650" y="5334462"/>
                    <a:pt x="1104622" y="5334462"/>
                  </a:cubicBezTo>
                  <a:cubicBezTo>
                    <a:pt x="1440426" y="5334462"/>
                    <a:pt x="1689643" y="5153342"/>
                    <a:pt x="1807434" y="5037141"/>
                  </a:cubicBezTo>
                  <a:lnTo>
                    <a:pt x="3210130" y="3653937"/>
                  </a:lnTo>
                  <a:lnTo>
                    <a:pt x="3210130" y="3656530"/>
                  </a:lnTo>
                  <a:lnTo>
                    <a:pt x="3212808" y="3653937"/>
                  </a:lnTo>
                  <a:lnTo>
                    <a:pt x="5136694" y="1756738"/>
                  </a:lnTo>
                  <a:cubicBezTo>
                    <a:pt x="5285021" y="1610503"/>
                    <a:pt x="5378215" y="1429969"/>
                    <a:pt x="5418287" y="1240316"/>
                  </a:cubicBezTo>
                  <a:cubicBezTo>
                    <a:pt x="5428243" y="1193049"/>
                    <a:pt x="5435855" y="1145447"/>
                    <a:pt x="5439118" y="1097428"/>
                  </a:cubicBezTo>
                  <a:lnTo>
                    <a:pt x="5439118" y="1027406"/>
                  </a:lnTo>
                  <a:cubicBezTo>
                    <a:pt x="5439118" y="614469"/>
                    <a:pt x="5193247" y="236669"/>
                    <a:pt x="4810093" y="82487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2514904"/>
            <a:ext cx="3554875" cy="12187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E38CB365-0219-E63F-74AC-2AE8262C7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981" y="261351"/>
            <a:ext cx="7615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21C1FD-CED0-55D4-C214-0521DB22D65F}"/>
              </a:ext>
            </a:extLst>
          </p:cNvPr>
          <p:cNvSpPr/>
          <p:nvPr userDrawn="1"/>
        </p:nvSpPr>
        <p:spPr>
          <a:xfrm>
            <a:off x="620845" y="1369347"/>
            <a:ext cx="455480" cy="5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D7C651F4-622F-BEF9-C0C9-AF2DD9009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0E3A263-F491-B47E-7E28-B92659C0195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rgbClr val="0C6D66"/>
                </a:solidFill>
              </a:rPr>
              <a:t>‹#›</a:t>
            </a:fld>
            <a:endParaRPr lang="fr-FR" sz="700" dirty="0">
              <a:solidFill>
                <a:srgbClr val="0C6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rgbClr val="0C6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8CAE9-20DA-D12A-1813-CF19EF5FBDB1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6F2D55-F6E3-4E74-83EF-658794E60D75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E4E81F-431D-8904-0D4F-46920B3824DD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D664BE-D760-8A14-3009-73D859094AC8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3B635-7EA2-A7E5-AA2E-904A98654032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71FC5-59E5-4DF4-A63B-4CDF83CD59CC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0CD493-06B9-696D-823B-29CBE3D42A3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46617-B1D7-1F52-7D19-4522461D2DC5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6AD106-991D-33CD-2395-949EFAF85341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779446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714" y="1987505"/>
            <a:ext cx="4858325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129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2462FE-ECB9-73D1-59F0-5F4E6DDA9657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8CE588-E1AC-DA49-1C2F-E68445CC0AD3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201BC8B-8EC5-7FF1-BDA8-27677D338CA9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3DBA697-415C-F7C4-FBF8-01F82CACFAD1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C68C6F3-311E-EA42-0A0F-87298269D757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3538" y="1247346"/>
            <a:ext cx="5148403" cy="35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accent4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0CB2DA1-C72B-D7C5-6AB6-276245F739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8227" y="1547447"/>
            <a:ext cx="4345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879BE80-91D1-F63F-0DA2-E24A2A99F0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3538" y="3905583"/>
            <a:ext cx="5148403" cy="35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accent4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0E63E19-B937-4DEB-1419-3FAACF8F20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28480" y="4359930"/>
            <a:ext cx="1903462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1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E1DE3C9-E796-048A-9B4C-18A11FEC41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28480" y="5785923"/>
            <a:ext cx="1903462" cy="169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65177A9-0400-6942-CC21-9B8ABC597C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6790" y="3260513"/>
            <a:ext cx="989210" cy="13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EF68EFF-D0CB-DDA1-FD6C-B7EC548187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99435" y="3260513"/>
            <a:ext cx="989210" cy="13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2D0D710-9EDB-A8EB-DDA3-086BCA3981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22080" y="3260513"/>
            <a:ext cx="989210" cy="13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6FC3760E-5AC9-1BF1-83AA-D323B3CAE2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44724" y="3260513"/>
            <a:ext cx="989210" cy="13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B8154AF-F2EC-FFB3-5EDC-8E7286359A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22734" y="1597106"/>
            <a:ext cx="1609208" cy="244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1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6FFB14-114A-5652-CE97-6669E506F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84781" cy="6858000"/>
          </a:xfrm>
          <a:custGeom>
            <a:avLst/>
            <a:gdLst>
              <a:gd name="connsiteX0" fmla="*/ 0 w 4684781"/>
              <a:gd name="connsiteY0" fmla="*/ 0 h 6858000"/>
              <a:gd name="connsiteX1" fmla="*/ 3641008 w 4684781"/>
              <a:gd name="connsiteY1" fmla="*/ 0 h 6858000"/>
              <a:gd name="connsiteX2" fmla="*/ 3791691 w 4684781"/>
              <a:gd name="connsiteY2" fmla="*/ 167298 h 6858000"/>
              <a:gd name="connsiteX3" fmla="*/ 3524126 w 4684781"/>
              <a:gd name="connsiteY3" fmla="*/ 5548346 h 6858000"/>
              <a:gd name="connsiteX4" fmla="*/ 2193069 w 4684781"/>
              <a:gd name="connsiteY4" fmla="*/ 6858000 h 6858000"/>
              <a:gd name="connsiteX5" fmla="*/ 0 w 468478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4781" h="6858000">
                <a:moveTo>
                  <a:pt x="0" y="0"/>
                </a:moveTo>
                <a:lnTo>
                  <a:pt x="3641008" y="0"/>
                </a:lnTo>
                <a:lnTo>
                  <a:pt x="3791691" y="167298"/>
                </a:lnTo>
                <a:cubicBezTo>
                  <a:pt x="5018619" y="1639136"/>
                  <a:pt x="5029487" y="4039351"/>
                  <a:pt x="3524126" y="5548346"/>
                </a:cubicBezTo>
                <a:lnTo>
                  <a:pt x="21930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74E0BA-4D4C-BC3B-FEE0-1BA2B79769B3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760CDF-7C6B-1476-2349-7A2B0E9D7B3E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1558-8215-82EB-59E4-00C39B30BE61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792EECA-964D-B711-D9D2-D9E4064DFB1E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BB8984A-7199-92B8-79F5-A51330034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4782" y="2880166"/>
            <a:ext cx="5059041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DDB51187-A0AE-DE21-AF3A-AB16123AF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782" y="4255611"/>
            <a:ext cx="5059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69B89A5-7CB0-A3D0-2696-4A04F0D4D7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4782" y="1534913"/>
            <a:ext cx="5059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60FDE6-0609-6637-19F9-15BC9D7E1C1B}"/>
              </a:ext>
            </a:extLst>
          </p:cNvPr>
          <p:cNvSpPr/>
          <p:nvPr userDrawn="1"/>
        </p:nvSpPr>
        <p:spPr>
          <a:xfrm>
            <a:off x="5204782" y="4838551"/>
            <a:ext cx="521970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5FEC2B-2043-F1E3-B8A7-3D1F7391A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80341B-5308-6395-5728-BDEF57D85653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5"/>
                </a:solidFill>
              </a:rPr>
              <a:t>‹#›</a:t>
            </a:fld>
            <a:endParaRPr lang="fr-FR" sz="7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4479A4-C938-9E02-C93B-F41AAEA4D82C}"/>
              </a:ext>
            </a:extLst>
          </p:cNvPr>
          <p:cNvGrpSpPr/>
          <p:nvPr userDrawn="1"/>
        </p:nvGrpSpPr>
        <p:grpSpPr>
          <a:xfrm>
            <a:off x="-1666533" y="770286"/>
            <a:ext cx="8726402" cy="5334462"/>
            <a:chOff x="-1666533" y="770286"/>
            <a:chExt cx="8726402" cy="533446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F2CCA5-3E58-65F1-9130-3A1A12A9F981}"/>
                </a:ext>
              </a:extLst>
            </p:cNvPr>
            <p:cNvSpPr/>
            <p:nvPr/>
          </p:nvSpPr>
          <p:spPr>
            <a:xfrm>
              <a:off x="4833391" y="2456499"/>
              <a:ext cx="2205395" cy="3648164"/>
            </a:xfrm>
            <a:custGeom>
              <a:avLst/>
              <a:gdLst>
                <a:gd name="connsiteX0" fmla="*/ 122475 w 2205395"/>
                <a:gd name="connsiteY0" fmla="*/ 2091789 h 3648164"/>
                <a:gd name="connsiteX1" fmla="*/ 119799 w 2205395"/>
                <a:gd name="connsiteY1" fmla="*/ 2094382 h 3648164"/>
                <a:gd name="connsiteX2" fmla="*/ 0 w 2205395"/>
                <a:gd name="connsiteY2" fmla="*/ 2212424 h 3648164"/>
                <a:gd name="connsiteX3" fmla="*/ 0 w 2205395"/>
                <a:gd name="connsiteY3" fmla="*/ 2640586 h 3648164"/>
                <a:gd name="connsiteX4" fmla="*/ 299078 w 2205395"/>
                <a:gd name="connsiteY4" fmla="*/ 3353521 h 3648164"/>
                <a:gd name="connsiteX5" fmla="*/ 299078 w 2205395"/>
                <a:gd name="connsiteY5" fmla="*/ 3353521 h 3648164"/>
                <a:gd name="connsiteX6" fmla="*/ 1102698 w 2205395"/>
                <a:gd name="connsiteY6" fmla="*/ 3648165 h 3648164"/>
                <a:gd name="connsiteX7" fmla="*/ 1909832 w 2205395"/>
                <a:gd name="connsiteY7" fmla="*/ 3353604 h 3648164"/>
                <a:gd name="connsiteX8" fmla="*/ 2205396 w 2205395"/>
                <a:gd name="connsiteY8" fmla="*/ 2640586 h 3648164"/>
                <a:gd name="connsiteX9" fmla="*/ 2205396 w 2205395"/>
                <a:gd name="connsiteY9" fmla="*/ 0 h 3648164"/>
                <a:gd name="connsiteX10" fmla="*/ 2046278 w 2205395"/>
                <a:gd name="connsiteY10" fmla="*/ 194589 h 3648164"/>
                <a:gd name="connsiteX11" fmla="*/ 122392 w 2205395"/>
                <a:gd name="connsiteY11" fmla="*/ 2091789 h 364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5395" h="3648164">
                  <a:moveTo>
                    <a:pt x="122475" y="2091789"/>
                  </a:moveTo>
                  <a:lnTo>
                    <a:pt x="119799" y="2094382"/>
                  </a:lnTo>
                  <a:lnTo>
                    <a:pt x="0" y="2212424"/>
                  </a:lnTo>
                  <a:lnTo>
                    <a:pt x="0" y="2640586"/>
                  </a:lnTo>
                  <a:cubicBezTo>
                    <a:pt x="0" y="2916992"/>
                    <a:pt x="106245" y="3170226"/>
                    <a:pt x="299078" y="3353521"/>
                  </a:cubicBezTo>
                  <a:cubicBezTo>
                    <a:pt x="299078" y="3353521"/>
                    <a:pt x="299078" y="3353521"/>
                    <a:pt x="299078" y="3353521"/>
                  </a:cubicBezTo>
                  <a:cubicBezTo>
                    <a:pt x="501865" y="3546269"/>
                    <a:pt x="779777" y="3648165"/>
                    <a:pt x="1102698" y="3648165"/>
                  </a:cubicBezTo>
                  <a:cubicBezTo>
                    <a:pt x="1425618" y="3648165"/>
                    <a:pt x="1708383" y="3546269"/>
                    <a:pt x="1909832" y="3353604"/>
                  </a:cubicBezTo>
                  <a:cubicBezTo>
                    <a:pt x="2100405" y="3171313"/>
                    <a:pt x="2205396" y="2918080"/>
                    <a:pt x="2205396" y="2640586"/>
                  </a:cubicBezTo>
                  <a:lnTo>
                    <a:pt x="2205396" y="0"/>
                  </a:lnTo>
                  <a:cubicBezTo>
                    <a:pt x="2159551" y="69855"/>
                    <a:pt x="2106428" y="135192"/>
                    <a:pt x="2046278" y="194589"/>
                  </a:cubicBezTo>
                  <a:lnTo>
                    <a:pt x="122392" y="2091789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9A5D33-B9A9-527D-292B-C2A340805DAB}"/>
                </a:ext>
              </a:extLst>
            </p:cNvPr>
            <p:cNvSpPr/>
            <p:nvPr/>
          </p:nvSpPr>
          <p:spPr>
            <a:xfrm>
              <a:off x="-1666533" y="1531407"/>
              <a:ext cx="3142974" cy="4573340"/>
            </a:xfrm>
            <a:custGeom>
              <a:avLst/>
              <a:gdLst>
                <a:gd name="connsiteX0" fmla="*/ 2681349 w 3142974"/>
                <a:gd name="connsiteY0" fmla="*/ 455268 h 4573340"/>
                <a:gd name="connsiteX1" fmla="*/ 257772 w 3142974"/>
                <a:gd name="connsiteY1" fmla="*/ 2845465 h 4573340"/>
                <a:gd name="connsiteX2" fmla="*/ 3200 w 3142974"/>
                <a:gd name="connsiteY2" fmla="*/ 3536063 h 4573340"/>
                <a:gd name="connsiteX3" fmla="*/ 340008 w 3142974"/>
                <a:gd name="connsiteY3" fmla="*/ 4234608 h 4573340"/>
                <a:gd name="connsiteX4" fmla="*/ 1096780 w 3142974"/>
                <a:gd name="connsiteY4" fmla="*/ 4573341 h 4573340"/>
                <a:gd name="connsiteX5" fmla="*/ 1805364 w 3142974"/>
                <a:gd name="connsiteY5" fmla="*/ 4282712 h 4573340"/>
                <a:gd name="connsiteX6" fmla="*/ 3112774 w 3142974"/>
                <a:gd name="connsiteY6" fmla="*/ 2993289 h 4573340"/>
                <a:gd name="connsiteX7" fmla="*/ 3112774 w 3142974"/>
                <a:gd name="connsiteY7" fmla="*/ 266200 h 4573340"/>
                <a:gd name="connsiteX8" fmla="*/ 3142975 w 3142974"/>
                <a:gd name="connsiteY8" fmla="*/ 0 h 4573340"/>
                <a:gd name="connsiteX9" fmla="*/ 2681349 w 3142974"/>
                <a:gd name="connsiteY9" fmla="*/ 455268 h 4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2974" h="4573340">
                  <a:moveTo>
                    <a:pt x="2681349" y="455268"/>
                  </a:moveTo>
                  <a:lnTo>
                    <a:pt x="257772" y="2845465"/>
                  </a:lnTo>
                  <a:cubicBezTo>
                    <a:pt x="71800" y="3028843"/>
                    <a:pt x="-18634" y="3274129"/>
                    <a:pt x="3200" y="3536063"/>
                  </a:cubicBezTo>
                  <a:cubicBezTo>
                    <a:pt x="24199" y="3787623"/>
                    <a:pt x="143830" y="4035669"/>
                    <a:pt x="340008" y="4234608"/>
                  </a:cubicBezTo>
                  <a:cubicBezTo>
                    <a:pt x="542879" y="4440324"/>
                    <a:pt x="839949" y="4573341"/>
                    <a:pt x="1096780" y="4573341"/>
                  </a:cubicBezTo>
                  <a:cubicBezTo>
                    <a:pt x="1353610" y="4573341"/>
                    <a:pt x="1615377" y="4470106"/>
                    <a:pt x="1805364" y="4282712"/>
                  </a:cubicBezTo>
                  <a:lnTo>
                    <a:pt x="3112774" y="2993289"/>
                  </a:lnTo>
                  <a:lnTo>
                    <a:pt x="3112774" y="266200"/>
                  </a:lnTo>
                  <a:cubicBezTo>
                    <a:pt x="3112774" y="175849"/>
                    <a:pt x="3123231" y="86753"/>
                    <a:pt x="3142975" y="0"/>
                  </a:cubicBezTo>
                  <a:lnTo>
                    <a:pt x="2681349" y="455268"/>
                  </a:lnTo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A4893C-6F18-54D2-74C3-193BC05300A6}"/>
                </a:ext>
              </a:extLst>
            </p:cNvPr>
            <p:cNvSpPr/>
            <p:nvPr/>
          </p:nvSpPr>
          <p:spPr>
            <a:xfrm>
              <a:off x="1620751" y="770286"/>
              <a:ext cx="5439118" cy="5334462"/>
            </a:xfrm>
            <a:custGeom>
              <a:avLst/>
              <a:gdLst>
                <a:gd name="connsiteX0" fmla="*/ 4810009 w 5439118"/>
                <a:gd name="connsiteY0" fmla="*/ 82403 h 5334462"/>
                <a:gd name="connsiteX1" fmla="*/ 4405355 w 5439118"/>
                <a:gd name="connsiteY1" fmla="*/ 0 h 5334462"/>
                <a:gd name="connsiteX2" fmla="*/ 3698192 w 5439118"/>
                <a:gd name="connsiteY2" fmla="*/ 297990 h 5334462"/>
                <a:gd name="connsiteX3" fmla="*/ 2307292 w 5439118"/>
                <a:gd name="connsiteY3" fmla="*/ 1669566 h 5334462"/>
                <a:gd name="connsiteX4" fmla="*/ 2297504 w 5439118"/>
                <a:gd name="connsiteY4" fmla="*/ 1676677 h 5334462"/>
                <a:gd name="connsiteX5" fmla="*/ 2172017 w 5439118"/>
                <a:gd name="connsiteY5" fmla="*/ 1800407 h 5334462"/>
                <a:gd name="connsiteX6" fmla="*/ 2172017 w 5439118"/>
                <a:gd name="connsiteY6" fmla="*/ 1027322 h 5334462"/>
                <a:gd name="connsiteX7" fmla="*/ 1542991 w 5439118"/>
                <a:gd name="connsiteY7" fmla="*/ 82403 h 5334462"/>
                <a:gd name="connsiteX8" fmla="*/ 1114159 w 5439118"/>
                <a:gd name="connsiteY8" fmla="*/ 3012 h 5334462"/>
                <a:gd name="connsiteX9" fmla="*/ 358977 w 5439118"/>
                <a:gd name="connsiteY9" fmla="*/ 244700 h 5334462"/>
                <a:gd name="connsiteX10" fmla="*/ 353288 w 5439118"/>
                <a:gd name="connsiteY10" fmla="*/ 249469 h 5334462"/>
                <a:gd name="connsiteX11" fmla="*/ 353288 w 5439118"/>
                <a:gd name="connsiteY11" fmla="*/ 249469 h 5334462"/>
                <a:gd name="connsiteX12" fmla="*/ 192079 w 5439118"/>
                <a:gd name="connsiteY12" fmla="*/ 429334 h 5334462"/>
                <a:gd name="connsiteX13" fmla="*/ 0 w 5439118"/>
                <a:gd name="connsiteY13" fmla="*/ 1027238 h 5334462"/>
                <a:gd name="connsiteX14" fmla="*/ 0 w 5439118"/>
                <a:gd name="connsiteY14" fmla="*/ 4261797 h 5334462"/>
                <a:gd name="connsiteX15" fmla="*/ 474760 w 5439118"/>
                <a:gd name="connsiteY15" fmla="*/ 5125986 h 5334462"/>
                <a:gd name="connsiteX16" fmla="*/ 1104622 w 5439118"/>
                <a:gd name="connsiteY16" fmla="*/ 5334462 h 5334462"/>
                <a:gd name="connsiteX17" fmla="*/ 1807434 w 5439118"/>
                <a:gd name="connsiteY17" fmla="*/ 5037141 h 5334462"/>
                <a:gd name="connsiteX18" fmla="*/ 3210130 w 5439118"/>
                <a:gd name="connsiteY18" fmla="*/ 3653937 h 5334462"/>
                <a:gd name="connsiteX19" fmla="*/ 3210130 w 5439118"/>
                <a:gd name="connsiteY19" fmla="*/ 3656530 h 5334462"/>
                <a:gd name="connsiteX20" fmla="*/ 3212808 w 5439118"/>
                <a:gd name="connsiteY20" fmla="*/ 3653937 h 5334462"/>
                <a:gd name="connsiteX21" fmla="*/ 5136694 w 5439118"/>
                <a:gd name="connsiteY21" fmla="*/ 1756738 h 5334462"/>
                <a:gd name="connsiteX22" fmla="*/ 5418287 w 5439118"/>
                <a:gd name="connsiteY22" fmla="*/ 1240316 h 5334462"/>
                <a:gd name="connsiteX23" fmla="*/ 5439118 w 5439118"/>
                <a:gd name="connsiteY23" fmla="*/ 1097428 h 5334462"/>
                <a:gd name="connsiteX24" fmla="*/ 5439118 w 5439118"/>
                <a:gd name="connsiteY24" fmla="*/ 1027406 h 5334462"/>
                <a:gd name="connsiteX25" fmla="*/ 4810093 w 5439118"/>
                <a:gd name="connsiteY25" fmla="*/ 82487 h 533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9118" h="5334462">
                  <a:moveTo>
                    <a:pt x="4810009" y="82403"/>
                  </a:moveTo>
                  <a:cubicBezTo>
                    <a:pt x="4663524" y="23424"/>
                    <a:pt x="4528081" y="0"/>
                    <a:pt x="4405355" y="0"/>
                  </a:cubicBezTo>
                  <a:cubicBezTo>
                    <a:pt x="4048803" y="0"/>
                    <a:pt x="3799670" y="197935"/>
                    <a:pt x="3698192" y="297990"/>
                  </a:cubicBezTo>
                  <a:lnTo>
                    <a:pt x="2307292" y="1669566"/>
                  </a:lnTo>
                  <a:cubicBezTo>
                    <a:pt x="2304280" y="1672577"/>
                    <a:pt x="2300767" y="1674334"/>
                    <a:pt x="2297504" y="1676677"/>
                  </a:cubicBezTo>
                  <a:lnTo>
                    <a:pt x="2172017" y="1800407"/>
                  </a:lnTo>
                  <a:lnTo>
                    <a:pt x="2172017" y="1027322"/>
                  </a:lnTo>
                  <a:cubicBezTo>
                    <a:pt x="2172017" y="614302"/>
                    <a:pt x="1923970" y="241772"/>
                    <a:pt x="1542991" y="82403"/>
                  </a:cubicBezTo>
                  <a:cubicBezTo>
                    <a:pt x="1415329" y="29029"/>
                    <a:pt x="1266585" y="3012"/>
                    <a:pt x="1114159" y="3012"/>
                  </a:cubicBezTo>
                  <a:cubicBezTo>
                    <a:pt x="840848" y="3012"/>
                    <a:pt x="555657" y="86419"/>
                    <a:pt x="358977" y="244700"/>
                  </a:cubicBezTo>
                  <a:cubicBezTo>
                    <a:pt x="357137" y="246290"/>
                    <a:pt x="355129" y="247879"/>
                    <a:pt x="353288" y="249469"/>
                  </a:cubicBezTo>
                  <a:cubicBezTo>
                    <a:pt x="353288" y="249469"/>
                    <a:pt x="353288" y="249469"/>
                    <a:pt x="353288" y="249469"/>
                  </a:cubicBezTo>
                  <a:cubicBezTo>
                    <a:pt x="292302" y="303512"/>
                    <a:pt x="238509" y="363997"/>
                    <a:pt x="192079" y="429334"/>
                  </a:cubicBezTo>
                  <a:cubicBezTo>
                    <a:pt x="69353" y="601920"/>
                    <a:pt x="0" y="809225"/>
                    <a:pt x="0" y="1027238"/>
                  </a:cubicBezTo>
                  <a:lnTo>
                    <a:pt x="0" y="4261797"/>
                  </a:lnTo>
                  <a:cubicBezTo>
                    <a:pt x="0" y="4625208"/>
                    <a:pt x="189402" y="4944197"/>
                    <a:pt x="474760" y="5125986"/>
                  </a:cubicBezTo>
                  <a:cubicBezTo>
                    <a:pt x="706159" y="5278913"/>
                    <a:pt x="918650" y="5334462"/>
                    <a:pt x="1104622" y="5334462"/>
                  </a:cubicBezTo>
                  <a:cubicBezTo>
                    <a:pt x="1440426" y="5334462"/>
                    <a:pt x="1689643" y="5153342"/>
                    <a:pt x="1807434" y="5037141"/>
                  </a:cubicBezTo>
                  <a:lnTo>
                    <a:pt x="3210130" y="3653937"/>
                  </a:lnTo>
                  <a:lnTo>
                    <a:pt x="3210130" y="3656530"/>
                  </a:lnTo>
                  <a:lnTo>
                    <a:pt x="3212808" y="3653937"/>
                  </a:lnTo>
                  <a:lnTo>
                    <a:pt x="5136694" y="1756738"/>
                  </a:lnTo>
                  <a:cubicBezTo>
                    <a:pt x="5285021" y="1610503"/>
                    <a:pt x="5378215" y="1429969"/>
                    <a:pt x="5418287" y="1240316"/>
                  </a:cubicBezTo>
                  <a:cubicBezTo>
                    <a:pt x="5428243" y="1193049"/>
                    <a:pt x="5435855" y="1145447"/>
                    <a:pt x="5439118" y="1097428"/>
                  </a:cubicBezTo>
                  <a:lnTo>
                    <a:pt x="5439118" y="1027406"/>
                  </a:lnTo>
                  <a:cubicBezTo>
                    <a:pt x="5439118" y="614469"/>
                    <a:pt x="5193247" y="236669"/>
                    <a:pt x="4810093" y="82487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2514904"/>
            <a:ext cx="3554875" cy="12187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E38CB365-0219-E63F-74AC-2AE8262C7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981" y="261351"/>
            <a:ext cx="7615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21C1FD-CED0-55D4-C214-0521DB22D65F}"/>
              </a:ext>
            </a:extLst>
          </p:cNvPr>
          <p:cNvSpPr/>
          <p:nvPr userDrawn="1"/>
        </p:nvSpPr>
        <p:spPr>
          <a:xfrm>
            <a:off x="620845" y="1369347"/>
            <a:ext cx="455480" cy="5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D7C651F4-622F-BEF9-C0C9-AF2DD9009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0E3A263-F491-B47E-7E28-B92659C0195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rgbClr val="0C6D66"/>
                </a:solidFill>
              </a:rPr>
              <a:t>‹#›</a:t>
            </a:fld>
            <a:endParaRPr lang="fr-FR" sz="700" dirty="0">
              <a:solidFill>
                <a:srgbClr val="0C6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rgbClr val="2A40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8CAE9-20DA-D12A-1813-CF19EF5FBDB1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6F2D55-F6E3-4E74-83EF-658794E60D75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E4E81F-431D-8904-0D4F-46920B3824DD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D664BE-D760-8A14-3009-73D859094AC8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3B635-7EA2-A7E5-AA2E-904A98654032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71FC5-59E5-4DF4-A63B-4CDF83CD59CC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0CD493-06B9-696D-823B-29CBE3D42A3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46617-B1D7-1F52-7D19-4522461D2DC5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6AD106-991D-33CD-2395-949EFAF85341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779446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714" y="1987505"/>
            <a:ext cx="4858325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24346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CE9E0D0-A4E7-3E8D-2E1C-691FCDD494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99E0407-15A7-8000-443F-F139C13A2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6559" y="2321366"/>
            <a:ext cx="4784721" cy="172662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accent5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892C9D-FBB6-93C0-1D4E-AA10D95E1A2A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9C2CE96-A878-1F8F-60A9-31850CD45D67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6234D-450F-3873-B374-3F8B15E3CF26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751A7C-DC53-6BFE-F1D6-2D4BC99DE79C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rgbClr val="00B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B7800F-CD4F-91DD-FD09-789C81DFA9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6558" y="4330811"/>
            <a:ext cx="4784721" cy="27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249276-7801-D066-831D-6E034FC27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09B791-90BB-BCD7-CF2F-6042DFCAE833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21105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A3CEDD8-A95A-25F1-95A2-B03E80E64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250" y="934720"/>
            <a:ext cx="5143500" cy="12187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B63D796-8AD3-0439-7A03-9DDACB1BD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5063" y="2847759"/>
            <a:ext cx="1361873" cy="3164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72000" tIns="36000" rIns="72000" bIns="3600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buNone/>
              <a:defRPr lang="en-US" sz="1100" kern="1200" dirty="0" smtClean="0">
                <a:solidFill>
                  <a:schemeClr val="tx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55D614-5672-B06F-FB4F-77896B544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4593" y="3310570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4" name="Free-form: Shape 33">
            <a:extLst>
              <a:ext uri="{FF2B5EF4-FFF2-40B4-BE49-F238E27FC236}">
                <a16:creationId xmlns:a16="http://schemas.microsoft.com/office/drawing/2014/main" id="{344A2102-FAAE-84F8-F354-D8BF0164A832}"/>
              </a:ext>
            </a:extLst>
          </p:cNvPr>
          <p:cNvSpPr/>
          <p:nvPr userDrawn="1"/>
        </p:nvSpPr>
        <p:spPr>
          <a:xfrm>
            <a:off x="5905111" y="5252422"/>
            <a:ext cx="411973" cy="6425"/>
          </a:xfrm>
          <a:custGeom>
            <a:avLst/>
            <a:gdLst>
              <a:gd name="connsiteX0" fmla="*/ 0 w 411973"/>
              <a:gd name="connsiteY0" fmla="*/ 0 h 6425"/>
              <a:gd name="connsiteX1" fmla="*/ 411974 w 411973"/>
              <a:gd name="connsiteY1" fmla="*/ 0 h 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973" h="6425">
                <a:moveTo>
                  <a:pt x="0" y="0"/>
                </a:moveTo>
                <a:lnTo>
                  <a:pt x="411974" y="0"/>
                </a:lnTo>
              </a:path>
            </a:pathLst>
          </a:custGeom>
          <a:ln w="57670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E3D1321-7A57-D868-0432-1E50E8043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4593" y="6204580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A1F316C7-19A4-4518-DCB3-59F1E229C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5125" y="5660390"/>
            <a:ext cx="1301750" cy="307686"/>
          </a:xfrm>
          <a:prstGeom prst="rect">
            <a:avLst/>
          </a:prstGeom>
        </p:spPr>
      </p:pic>
      <p:pic>
        <p:nvPicPr>
          <p:cNvPr id="40" name="Picture 3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0E7DE65A-8BEE-6B32-6E30-B684B09453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7210" y="5506065"/>
            <a:ext cx="2708647" cy="13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C31455-D793-DB5B-8603-96ED34232C73}"/>
              </a:ext>
            </a:extLst>
          </p:cNvPr>
          <p:cNvSpPr/>
          <p:nvPr userDrawn="1"/>
        </p:nvSpPr>
        <p:spPr>
          <a:xfrm>
            <a:off x="3163041" y="296186"/>
            <a:ext cx="10249467" cy="6265627"/>
          </a:xfrm>
          <a:custGeom>
            <a:avLst/>
            <a:gdLst>
              <a:gd name="connsiteX0" fmla="*/ 11192213 w 11219080"/>
              <a:gd name="connsiteY0" fmla="*/ 2167874 h 6858364"/>
              <a:gd name="connsiteX1" fmla="*/ 11192213 w 11219080"/>
              <a:gd name="connsiteY1" fmla="*/ 5562903 h 6858364"/>
              <a:gd name="connsiteX2" fmla="*/ 10812154 w 11219080"/>
              <a:gd name="connsiteY2" fmla="*/ 6479580 h 6858364"/>
              <a:gd name="connsiteX3" fmla="*/ 9774437 w 11219080"/>
              <a:gd name="connsiteY3" fmla="*/ 6858273 h 6858364"/>
              <a:gd name="connsiteX4" fmla="*/ 8741184 w 11219080"/>
              <a:gd name="connsiteY4" fmla="*/ 6479489 h 6858364"/>
              <a:gd name="connsiteX5" fmla="*/ 8356662 w 11219080"/>
              <a:gd name="connsiteY5" fmla="*/ 5562903 h 6858364"/>
              <a:gd name="connsiteX6" fmla="*/ 8356662 w 11219080"/>
              <a:gd name="connsiteY6" fmla="*/ 5012441 h 6858364"/>
              <a:gd name="connsiteX7" fmla="*/ 8510671 w 11219080"/>
              <a:gd name="connsiteY7" fmla="*/ 4860618 h 6858364"/>
              <a:gd name="connsiteX8" fmla="*/ 8514132 w 11219080"/>
              <a:gd name="connsiteY8" fmla="*/ 4857248 h 6858364"/>
              <a:gd name="connsiteX9" fmla="*/ 8514132 w 11219080"/>
              <a:gd name="connsiteY9" fmla="*/ 4857157 h 6858364"/>
              <a:gd name="connsiteX10" fmla="*/ 10987566 w 11219080"/>
              <a:gd name="connsiteY10" fmla="*/ 2418059 h 6858364"/>
              <a:gd name="connsiteX11" fmla="*/ 11192213 w 11219080"/>
              <a:gd name="connsiteY11" fmla="*/ 2167874 h 6858364"/>
              <a:gd name="connsiteX12" fmla="*/ 4040767 w 11219080"/>
              <a:gd name="connsiteY12" fmla="*/ 978608 h 6858364"/>
              <a:gd name="connsiteX13" fmla="*/ 4001969 w 11219080"/>
              <a:gd name="connsiteY13" fmla="*/ 1320779 h 6858364"/>
              <a:gd name="connsiteX14" fmla="*/ 4001969 w 11219080"/>
              <a:gd name="connsiteY14" fmla="*/ 4826829 h 6858364"/>
              <a:gd name="connsiteX15" fmla="*/ 2321076 w 11219080"/>
              <a:gd name="connsiteY15" fmla="*/ 6484590 h 6858364"/>
              <a:gd name="connsiteX16" fmla="*/ 1410045 w 11219080"/>
              <a:gd name="connsiteY16" fmla="*/ 6858273 h 6858364"/>
              <a:gd name="connsiteX17" fmla="*/ 437084 w 11219080"/>
              <a:gd name="connsiteY17" fmla="*/ 6422840 h 6858364"/>
              <a:gd name="connsiteX18" fmla="*/ 4110 w 11219080"/>
              <a:gd name="connsiteY18" fmla="*/ 5524743 h 6858364"/>
              <a:gd name="connsiteX19" fmla="*/ 331436 w 11219080"/>
              <a:gd name="connsiteY19" fmla="*/ 4636754 h 6858364"/>
              <a:gd name="connsiteX20" fmla="*/ 9890104 w 11219080"/>
              <a:gd name="connsiteY20" fmla="*/ 0 h 6858364"/>
              <a:gd name="connsiteX21" fmla="*/ 10410329 w 11219080"/>
              <a:gd name="connsiteY21" fmla="*/ 105921 h 6858364"/>
              <a:gd name="connsiteX22" fmla="*/ 10410420 w 11219080"/>
              <a:gd name="connsiteY22" fmla="*/ 106103 h 6858364"/>
              <a:gd name="connsiteX23" fmla="*/ 11219080 w 11219080"/>
              <a:gd name="connsiteY23" fmla="*/ 1320962 h 6858364"/>
              <a:gd name="connsiteX24" fmla="*/ 11219080 w 11219080"/>
              <a:gd name="connsiteY24" fmla="*/ 1410945 h 6858364"/>
              <a:gd name="connsiteX25" fmla="*/ 11192304 w 11219080"/>
              <a:gd name="connsiteY25" fmla="*/ 1594644 h 6858364"/>
              <a:gd name="connsiteX26" fmla="*/ 10830187 w 11219080"/>
              <a:gd name="connsiteY26" fmla="*/ 2258586 h 6858364"/>
              <a:gd name="connsiteX27" fmla="*/ 8356753 w 11219080"/>
              <a:gd name="connsiteY27" fmla="*/ 4697685 h 6858364"/>
              <a:gd name="connsiteX28" fmla="*/ 8353292 w 11219080"/>
              <a:gd name="connsiteY28" fmla="*/ 4701054 h 6858364"/>
              <a:gd name="connsiteX29" fmla="*/ 8353292 w 11219080"/>
              <a:gd name="connsiteY29" fmla="*/ 4697776 h 6858364"/>
              <a:gd name="connsiteX30" fmla="*/ 6549902 w 11219080"/>
              <a:gd name="connsiteY30" fmla="*/ 6476120 h 6858364"/>
              <a:gd name="connsiteX31" fmla="*/ 5646341 w 11219080"/>
              <a:gd name="connsiteY31" fmla="*/ 6858364 h 6858364"/>
              <a:gd name="connsiteX32" fmla="*/ 4836586 w 11219080"/>
              <a:gd name="connsiteY32" fmla="*/ 6590329 h 6858364"/>
              <a:gd name="connsiteX33" fmla="*/ 4226197 w 11219080"/>
              <a:gd name="connsiteY33" fmla="*/ 5479296 h 6858364"/>
              <a:gd name="connsiteX34" fmla="*/ 4226197 w 11219080"/>
              <a:gd name="connsiteY34" fmla="*/ 1320871 h 6858364"/>
              <a:gd name="connsiteX35" fmla="*/ 4473194 w 11219080"/>
              <a:gd name="connsiteY35" fmla="*/ 552192 h 6858364"/>
              <a:gd name="connsiteX36" fmla="*/ 4680482 w 11219080"/>
              <a:gd name="connsiteY36" fmla="*/ 320951 h 6858364"/>
              <a:gd name="connsiteX37" fmla="*/ 4687769 w 11219080"/>
              <a:gd name="connsiteY37" fmla="*/ 314758 h 6858364"/>
              <a:gd name="connsiteX38" fmla="*/ 5658727 w 11219080"/>
              <a:gd name="connsiteY38" fmla="*/ 4007 h 6858364"/>
              <a:gd name="connsiteX39" fmla="*/ 6210008 w 11219080"/>
              <a:gd name="connsiteY39" fmla="*/ 106012 h 6858364"/>
              <a:gd name="connsiteX40" fmla="*/ 7018669 w 11219080"/>
              <a:gd name="connsiteY40" fmla="*/ 1320871 h 6858364"/>
              <a:gd name="connsiteX41" fmla="*/ 7018669 w 11219080"/>
              <a:gd name="connsiteY41" fmla="*/ 2314871 h 6858364"/>
              <a:gd name="connsiteX42" fmla="*/ 7180055 w 11219080"/>
              <a:gd name="connsiteY42" fmla="*/ 2155762 h 6858364"/>
              <a:gd name="connsiteX43" fmla="*/ 7192715 w 11219080"/>
              <a:gd name="connsiteY43" fmla="*/ 2146563 h 6858364"/>
              <a:gd name="connsiteX44" fmla="*/ 8980895 w 11219080"/>
              <a:gd name="connsiteY44" fmla="*/ 383155 h 6858364"/>
              <a:gd name="connsiteX45" fmla="*/ 9890104 w 11219080"/>
              <a:gd name="connsiteY45" fmla="*/ 0 h 685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219080" h="6858364">
                <a:moveTo>
                  <a:pt x="11192213" y="2167874"/>
                </a:moveTo>
                <a:lnTo>
                  <a:pt x="11192213" y="5562903"/>
                </a:lnTo>
                <a:cubicBezTo>
                  <a:pt x="11192213" y="5919737"/>
                  <a:pt x="11057238" y="6245242"/>
                  <a:pt x="10812154" y="6479580"/>
                </a:cubicBezTo>
                <a:cubicBezTo>
                  <a:pt x="10553135" y="6727306"/>
                  <a:pt x="10189742" y="6858273"/>
                  <a:pt x="9774437" y="6858273"/>
                </a:cubicBezTo>
                <a:cubicBezTo>
                  <a:pt x="9359132" y="6858273"/>
                  <a:pt x="9001843" y="6727306"/>
                  <a:pt x="8741184" y="6479489"/>
                </a:cubicBezTo>
                <a:cubicBezTo>
                  <a:pt x="8493184" y="6243785"/>
                  <a:pt x="8356662" y="5918280"/>
                  <a:pt x="8356662" y="5562903"/>
                </a:cubicBezTo>
                <a:lnTo>
                  <a:pt x="8356662" y="5012441"/>
                </a:lnTo>
                <a:lnTo>
                  <a:pt x="8510671" y="4860618"/>
                </a:lnTo>
                <a:lnTo>
                  <a:pt x="8514132" y="4857248"/>
                </a:lnTo>
                <a:lnTo>
                  <a:pt x="8514132" y="4857157"/>
                </a:lnTo>
                <a:lnTo>
                  <a:pt x="10987566" y="2418059"/>
                </a:lnTo>
                <a:cubicBezTo>
                  <a:pt x="11064981" y="2341737"/>
                  <a:pt x="11133196" y="2257675"/>
                  <a:pt x="11192213" y="2167874"/>
                </a:cubicBezTo>
                <a:close/>
                <a:moveTo>
                  <a:pt x="4040767" y="978608"/>
                </a:moveTo>
                <a:cubicBezTo>
                  <a:pt x="4015357" y="1090085"/>
                  <a:pt x="4001969" y="1204658"/>
                  <a:pt x="4001969" y="1320779"/>
                </a:cubicBezTo>
                <a:lnTo>
                  <a:pt x="4001969" y="4826829"/>
                </a:lnTo>
                <a:lnTo>
                  <a:pt x="2321076" y="6484590"/>
                </a:lnTo>
                <a:cubicBezTo>
                  <a:pt x="2076719" y="6725576"/>
                  <a:pt x="1740286" y="6858273"/>
                  <a:pt x="1410045" y="6858273"/>
                </a:cubicBezTo>
                <a:cubicBezTo>
                  <a:pt x="1079805" y="6858273"/>
                  <a:pt x="697924" y="6687324"/>
                  <a:pt x="437084" y="6422840"/>
                </a:cubicBezTo>
                <a:cubicBezTo>
                  <a:pt x="184895" y="6167100"/>
                  <a:pt x="31068" y="5848153"/>
                  <a:pt x="4110" y="5524743"/>
                </a:cubicBezTo>
                <a:cubicBezTo>
                  <a:pt x="-23942" y="5187945"/>
                  <a:pt x="92271" y="4872641"/>
                  <a:pt x="331436" y="4636754"/>
                </a:cubicBezTo>
                <a:close/>
                <a:moveTo>
                  <a:pt x="9890104" y="0"/>
                </a:moveTo>
                <a:cubicBezTo>
                  <a:pt x="10047847" y="0"/>
                  <a:pt x="10221984" y="30146"/>
                  <a:pt x="10410329" y="105921"/>
                </a:cubicBezTo>
                <a:lnTo>
                  <a:pt x="10410420" y="106103"/>
                </a:lnTo>
                <a:cubicBezTo>
                  <a:pt x="10902957" y="304284"/>
                  <a:pt x="11219080" y="789991"/>
                  <a:pt x="11219080" y="1320962"/>
                </a:cubicBezTo>
                <a:lnTo>
                  <a:pt x="11219080" y="1410945"/>
                </a:lnTo>
                <a:cubicBezTo>
                  <a:pt x="11214891" y="1472603"/>
                  <a:pt x="11205146" y="1533897"/>
                  <a:pt x="11192304" y="1594644"/>
                </a:cubicBezTo>
                <a:cubicBezTo>
                  <a:pt x="11140755" y="1838454"/>
                  <a:pt x="11020899" y="2070515"/>
                  <a:pt x="10830187" y="2258586"/>
                </a:cubicBezTo>
                <a:lnTo>
                  <a:pt x="8356753" y="4697685"/>
                </a:lnTo>
                <a:lnTo>
                  <a:pt x="8353292" y="4701054"/>
                </a:lnTo>
                <a:lnTo>
                  <a:pt x="8353292" y="4697776"/>
                </a:lnTo>
                <a:lnTo>
                  <a:pt x="6549902" y="6476120"/>
                </a:lnTo>
                <a:cubicBezTo>
                  <a:pt x="6398443" y="6625484"/>
                  <a:pt x="6078039" y="6858364"/>
                  <a:pt x="5646341" y="6858364"/>
                </a:cubicBezTo>
                <a:cubicBezTo>
                  <a:pt x="5407358" y="6858364"/>
                  <a:pt x="5134130" y="6786870"/>
                  <a:pt x="4836586" y="6590329"/>
                </a:cubicBezTo>
                <a:cubicBezTo>
                  <a:pt x="4469733" y="6356629"/>
                  <a:pt x="4226197" y="5946515"/>
                  <a:pt x="4226197" y="5479296"/>
                </a:cubicBezTo>
                <a:lnTo>
                  <a:pt x="4226197" y="1320871"/>
                </a:lnTo>
                <a:cubicBezTo>
                  <a:pt x="4226197" y="1040540"/>
                  <a:pt x="4315451" y="774143"/>
                  <a:pt x="4473194" y="552192"/>
                </a:cubicBezTo>
                <a:cubicBezTo>
                  <a:pt x="4532940" y="468220"/>
                  <a:pt x="4602157" y="390442"/>
                  <a:pt x="4680482" y="320951"/>
                </a:cubicBezTo>
                <a:cubicBezTo>
                  <a:pt x="4682850" y="318765"/>
                  <a:pt x="4685401" y="316852"/>
                  <a:pt x="4687769" y="314758"/>
                </a:cubicBezTo>
                <a:cubicBezTo>
                  <a:pt x="4940686" y="111295"/>
                  <a:pt x="5307357" y="4007"/>
                  <a:pt x="5658727" y="4007"/>
                </a:cubicBezTo>
                <a:cubicBezTo>
                  <a:pt x="5854631" y="4007"/>
                  <a:pt x="6045890" y="37341"/>
                  <a:pt x="6210008" y="106012"/>
                </a:cubicBezTo>
                <a:cubicBezTo>
                  <a:pt x="6699813" y="310932"/>
                  <a:pt x="7018669" y="789900"/>
                  <a:pt x="7018669" y="1320871"/>
                </a:cubicBezTo>
                <a:lnTo>
                  <a:pt x="7018669" y="2314871"/>
                </a:lnTo>
                <a:lnTo>
                  <a:pt x="7180055" y="2155762"/>
                </a:lnTo>
                <a:cubicBezTo>
                  <a:pt x="7184336" y="2152665"/>
                  <a:pt x="7188799" y="2150388"/>
                  <a:pt x="7192715" y="2146563"/>
                </a:cubicBezTo>
                <a:lnTo>
                  <a:pt x="8980895" y="383155"/>
                </a:lnTo>
                <a:cubicBezTo>
                  <a:pt x="9111406" y="254466"/>
                  <a:pt x="9431720" y="0"/>
                  <a:pt x="9890104" y="0"/>
                </a:cubicBezTo>
                <a:close/>
              </a:path>
            </a:pathLst>
          </a:custGeom>
          <a:solidFill>
            <a:schemeClr val="tx2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8AC4E8FD-CDDF-2FCC-5253-D27936CDE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379" y="58992"/>
            <a:ext cx="2708647" cy="135193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06533-4269-A236-DD68-CB04E5A0F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9929" y="2260566"/>
            <a:ext cx="5143500" cy="12187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E1183C0-3E83-E44D-5186-19AC53E62B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9929" y="3636011"/>
            <a:ext cx="51435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6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C31455-D793-DB5B-8603-96ED34232C73}"/>
              </a:ext>
            </a:extLst>
          </p:cNvPr>
          <p:cNvSpPr/>
          <p:nvPr userDrawn="1"/>
        </p:nvSpPr>
        <p:spPr>
          <a:xfrm>
            <a:off x="3163041" y="296186"/>
            <a:ext cx="10249467" cy="6265627"/>
          </a:xfrm>
          <a:custGeom>
            <a:avLst/>
            <a:gdLst>
              <a:gd name="connsiteX0" fmla="*/ 11192213 w 11219080"/>
              <a:gd name="connsiteY0" fmla="*/ 2167874 h 6858364"/>
              <a:gd name="connsiteX1" fmla="*/ 11192213 w 11219080"/>
              <a:gd name="connsiteY1" fmla="*/ 5562903 h 6858364"/>
              <a:gd name="connsiteX2" fmla="*/ 10812154 w 11219080"/>
              <a:gd name="connsiteY2" fmla="*/ 6479580 h 6858364"/>
              <a:gd name="connsiteX3" fmla="*/ 9774437 w 11219080"/>
              <a:gd name="connsiteY3" fmla="*/ 6858273 h 6858364"/>
              <a:gd name="connsiteX4" fmla="*/ 8741184 w 11219080"/>
              <a:gd name="connsiteY4" fmla="*/ 6479489 h 6858364"/>
              <a:gd name="connsiteX5" fmla="*/ 8356662 w 11219080"/>
              <a:gd name="connsiteY5" fmla="*/ 5562903 h 6858364"/>
              <a:gd name="connsiteX6" fmla="*/ 8356662 w 11219080"/>
              <a:gd name="connsiteY6" fmla="*/ 5012441 h 6858364"/>
              <a:gd name="connsiteX7" fmla="*/ 8510671 w 11219080"/>
              <a:gd name="connsiteY7" fmla="*/ 4860618 h 6858364"/>
              <a:gd name="connsiteX8" fmla="*/ 8514132 w 11219080"/>
              <a:gd name="connsiteY8" fmla="*/ 4857248 h 6858364"/>
              <a:gd name="connsiteX9" fmla="*/ 8514132 w 11219080"/>
              <a:gd name="connsiteY9" fmla="*/ 4857157 h 6858364"/>
              <a:gd name="connsiteX10" fmla="*/ 10987566 w 11219080"/>
              <a:gd name="connsiteY10" fmla="*/ 2418059 h 6858364"/>
              <a:gd name="connsiteX11" fmla="*/ 11192213 w 11219080"/>
              <a:gd name="connsiteY11" fmla="*/ 2167874 h 6858364"/>
              <a:gd name="connsiteX12" fmla="*/ 4040767 w 11219080"/>
              <a:gd name="connsiteY12" fmla="*/ 978608 h 6858364"/>
              <a:gd name="connsiteX13" fmla="*/ 4001969 w 11219080"/>
              <a:gd name="connsiteY13" fmla="*/ 1320779 h 6858364"/>
              <a:gd name="connsiteX14" fmla="*/ 4001969 w 11219080"/>
              <a:gd name="connsiteY14" fmla="*/ 4826829 h 6858364"/>
              <a:gd name="connsiteX15" fmla="*/ 2321076 w 11219080"/>
              <a:gd name="connsiteY15" fmla="*/ 6484590 h 6858364"/>
              <a:gd name="connsiteX16" fmla="*/ 1410045 w 11219080"/>
              <a:gd name="connsiteY16" fmla="*/ 6858273 h 6858364"/>
              <a:gd name="connsiteX17" fmla="*/ 437084 w 11219080"/>
              <a:gd name="connsiteY17" fmla="*/ 6422840 h 6858364"/>
              <a:gd name="connsiteX18" fmla="*/ 4110 w 11219080"/>
              <a:gd name="connsiteY18" fmla="*/ 5524743 h 6858364"/>
              <a:gd name="connsiteX19" fmla="*/ 331436 w 11219080"/>
              <a:gd name="connsiteY19" fmla="*/ 4636754 h 6858364"/>
              <a:gd name="connsiteX20" fmla="*/ 9890104 w 11219080"/>
              <a:gd name="connsiteY20" fmla="*/ 0 h 6858364"/>
              <a:gd name="connsiteX21" fmla="*/ 10410329 w 11219080"/>
              <a:gd name="connsiteY21" fmla="*/ 105921 h 6858364"/>
              <a:gd name="connsiteX22" fmla="*/ 10410420 w 11219080"/>
              <a:gd name="connsiteY22" fmla="*/ 106103 h 6858364"/>
              <a:gd name="connsiteX23" fmla="*/ 11219080 w 11219080"/>
              <a:gd name="connsiteY23" fmla="*/ 1320962 h 6858364"/>
              <a:gd name="connsiteX24" fmla="*/ 11219080 w 11219080"/>
              <a:gd name="connsiteY24" fmla="*/ 1410945 h 6858364"/>
              <a:gd name="connsiteX25" fmla="*/ 11192304 w 11219080"/>
              <a:gd name="connsiteY25" fmla="*/ 1594644 h 6858364"/>
              <a:gd name="connsiteX26" fmla="*/ 10830187 w 11219080"/>
              <a:gd name="connsiteY26" fmla="*/ 2258586 h 6858364"/>
              <a:gd name="connsiteX27" fmla="*/ 8356753 w 11219080"/>
              <a:gd name="connsiteY27" fmla="*/ 4697685 h 6858364"/>
              <a:gd name="connsiteX28" fmla="*/ 8353292 w 11219080"/>
              <a:gd name="connsiteY28" fmla="*/ 4701054 h 6858364"/>
              <a:gd name="connsiteX29" fmla="*/ 8353292 w 11219080"/>
              <a:gd name="connsiteY29" fmla="*/ 4697776 h 6858364"/>
              <a:gd name="connsiteX30" fmla="*/ 6549902 w 11219080"/>
              <a:gd name="connsiteY30" fmla="*/ 6476120 h 6858364"/>
              <a:gd name="connsiteX31" fmla="*/ 5646341 w 11219080"/>
              <a:gd name="connsiteY31" fmla="*/ 6858364 h 6858364"/>
              <a:gd name="connsiteX32" fmla="*/ 4836586 w 11219080"/>
              <a:gd name="connsiteY32" fmla="*/ 6590329 h 6858364"/>
              <a:gd name="connsiteX33" fmla="*/ 4226197 w 11219080"/>
              <a:gd name="connsiteY33" fmla="*/ 5479296 h 6858364"/>
              <a:gd name="connsiteX34" fmla="*/ 4226197 w 11219080"/>
              <a:gd name="connsiteY34" fmla="*/ 1320871 h 6858364"/>
              <a:gd name="connsiteX35" fmla="*/ 4473194 w 11219080"/>
              <a:gd name="connsiteY35" fmla="*/ 552192 h 6858364"/>
              <a:gd name="connsiteX36" fmla="*/ 4680482 w 11219080"/>
              <a:gd name="connsiteY36" fmla="*/ 320951 h 6858364"/>
              <a:gd name="connsiteX37" fmla="*/ 4687769 w 11219080"/>
              <a:gd name="connsiteY37" fmla="*/ 314758 h 6858364"/>
              <a:gd name="connsiteX38" fmla="*/ 5658727 w 11219080"/>
              <a:gd name="connsiteY38" fmla="*/ 4007 h 6858364"/>
              <a:gd name="connsiteX39" fmla="*/ 6210008 w 11219080"/>
              <a:gd name="connsiteY39" fmla="*/ 106012 h 6858364"/>
              <a:gd name="connsiteX40" fmla="*/ 7018669 w 11219080"/>
              <a:gd name="connsiteY40" fmla="*/ 1320871 h 6858364"/>
              <a:gd name="connsiteX41" fmla="*/ 7018669 w 11219080"/>
              <a:gd name="connsiteY41" fmla="*/ 2314871 h 6858364"/>
              <a:gd name="connsiteX42" fmla="*/ 7180055 w 11219080"/>
              <a:gd name="connsiteY42" fmla="*/ 2155762 h 6858364"/>
              <a:gd name="connsiteX43" fmla="*/ 7192715 w 11219080"/>
              <a:gd name="connsiteY43" fmla="*/ 2146563 h 6858364"/>
              <a:gd name="connsiteX44" fmla="*/ 8980895 w 11219080"/>
              <a:gd name="connsiteY44" fmla="*/ 383155 h 6858364"/>
              <a:gd name="connsiteX45" fmla="*/ 9890104 w 11219080"/>
              <a:gd name="connsiteY45" fmla="*/ 0 h 685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219080" h="6858364">
                <a:moveTo>
                  <a:pt x="11192213" y="2167874"/>
                </a:moveTo>
                <a:lnTo>
                  <a:pt x="11192213" y="5562903"/>
                </a:lnTo>
                <a:cubicBezTo>
                  <a:pt x="11192213" y="5919737"/>
                  <a:pt x="11057238" y="6245242"/>
                  <a:pt x="10812154" y="6479580"/>
                </a:cubicBezTo>
                <a:cubicBezTo>
                  <a:pt x="10553135" y="6727306"/>
                  <a:pt x="10189742" y="6858273"/>
                  <a:pt x="9774437" y="6858273"/>
                </a:cubicBezTo>
                <a:cubicBezTo>
                  <a:pt x="9359132" y="6858273"/>
                  <a:pt x="9001843" y="6727306"/>
                  <a:pt x="8741184" y="6479489"/>
                </a:cubicBezTo>
                <a:cubicBezTo>
                  <a:pt x="8493184" y="6243785"/>
                  <a:pt x="8356662" y="5918280"/>
                  <a:pt x="8356662" y="5562903"/>
                </a:cubicBezTo>
                <a:lnTo>
                  <a:pt x="8356662" y="5012441"/>
                </a:lnTo>
                <a:lnTo>
                  <a:pt x="8510671" y="4860618"/>
                </a:lnTo>
                <a:lnTo>
                  <a:pt x="8514132" y="4857248"/>
                </a:lnTo>
                <a:lnTo>
                  <a:pt x="8514132" y="4857157"/>
                </a:lnTo>
                <a:lnTo>
                  <a:pt x="10987566" y="2418059"/>
                </a:lnTo>
                <a:cubicBezTo>
                  <a:pt x="11064981" y="2341737"/>
                  <a:pt x="11133196" y="2257675"/>
                  <a:pt x="11192213" y="2167874"/>
                </a:cubicBezTo>
                <a:close/>
                <a:moveTo>
                  <a:pt x="4040767" y="978608"/>
                </a:moveTo>
                <a:cubicBezTo>
                  <a:pt x="4015357" y="1090085"/>
                  <a:pt x="4001969" y="1204658"/>
                  <a:pt x="4001969" y="1320779"/>
                </a:cubicBezTo>
                <a:lnTo>
                  <a:pt x="4001969" y="4826829"/>
                </a:lnTo>
                <a:lnTo>
                  <a:pt x="2321076" y="6484590"/>
                </a:lnTo>
                <a:cubicBezTo>
                  <a:pt x="2076719" y="6725576"/>
                  <a:pt x="1740286" y="6858273"/>
                  <a:pt x="1410045" y="6858273"/>
                </a:cubicBezTo>
                <a:cubicBezTo>
                  <a:pt x="1079805" y="6858273"/>
                  <a:pt x="697924" y="6687324"/>
                  <a:pt x="437084" y="6422840"/>
                </a:cubicBezTo>
                <a:cubicBezTo>
                  <a:pt x="184895" y="6167100"/>
                  <a:pt x="31068" y="5848153"/>
                  <a:pt x="4110" y="5524743"/>
                </a:cubicBezTo>
                <a:cubicBezTo>
                  <a:pt x="-23942" y="5187945"/>
                  <a:pt x="92271" y="4872641"/>
                  <a:pt x="331436" y="4636754"/>
                </a:cubicBezTo>
                <a:close/>
                <a:moveTo>
                  <a:pt x="9890104" y="0"/>
                </a:moveTo>
                <a:cubicBezTo>
                  <a:pt x="10047847" y="0"/>
                  <a:pt x="10221984" y="30146"/>
                  <a:pt x="10410329" y="105921"/>
                </a:cubicBezTo>
                <a:lnTo>
                  <a:pt x="10410420" y="106103"/>
                </a:lnTo>
                <a:cubicBezTo>
                  <a:pt x="10902957" y="304284"/>
                  <a:pt x="11219080" y="789991"/>
                  <a:pt x="11219080" y="1320962"/>
                </a:cubicBezTo>
                <a:lnTo>
                  <a:pt x="11219080" y="1410945"/>
                </a:lnTo>
                <a:cubicBezTo>
                  <a:pt x="11214891" y="1472603"/>
                  <a:pt x="11205146" y="1533897"/>
                  <a:pt x="11192304" y="1594644"/>
                </a:cubicBezTo>
                <a:cubicBezTo>
                  <a:pt x="11140755" y="1838454"/>
                  <a:pt x="11020899" y="2070515"/>
                  <a:pt x="10830187" y="2258586"/>
                </a:cubicBezTo>
                <a:lnTo>
                  <a:pt x="8356753" y="4697685"/>
                </a:lnTo>
                <a:lnTo>
                  <a:pt x="8353292" y="4701054"/>
                </a:lnTo>
                <a:lnTo>
                  <a:pt x="8353292" y="4697776"/>
                </a:lnTo>
                <a:lnTo>
                  <a:pt x="6549902" y="6476120"/>
                </a:lnTo>
                <a:cubicBezTo>
                  <a:pt x="6398443" y="6625484"/>
                  <a:pt x="6078039" y="6858364"/>
                  <a:pt x="5646341" y="6858364"/>
                </a:cubicBezTo>
                <a:cubicBezTo>
                  <a:pt x="5407358" y="6858364"/>
                  <a:pt x="5134130" y="6786870"/>
                  <a:pt x="4836586" y="6590329"/>
                </a:cubicBezTo>
                <a:cubicBezTo>
                  <a:pt x="4469733" y="6356629"/>
                  <a:pt x="4226197" y="5946515"/>
                  <a:pt x="4226197" y="5479296"/>
                </a:cubicBezTo>
                <a:lnTo>
                  <a:pt x="4226197" y="1320871"/>
                </a:lnTo>
                <a:cubicBezTo>
                  <a:pt x="4226197" y="1040540"/>
                  <a:pt x="4315451" y="774143"/>
                  <a:pt x="4473194" y="552192"/>
                </a:cubicBezTo>
                <a:cubicBezTo>
                  <a:pt x="4532940" y="468220"/>
                  <a:pt x="4602157" y="390442"/>
                  <a:pt x="4680482" y="320951"/>
                </a:cubicBezTo>
                <a:cubicBezTo>
                  <a:pt x="4682850" y="318765"/>
                  <a:pt x="4685401" y="316852"/>
                  <a:pt x="4687769" y="314758"/>
                </a:cubicBezTo>
                <a:cubicBezTo>
                  <a:pt x="4940686" y="111295"/>
                  <a:pt x="5307357" y="4007"/>
                  <a:pt x="5658727" y="4007"/>
                </a:cubicBezTo>
                <a:cubicBezTo>
                  <a:pt x="5854631" y="4007"/>
                  <a:pt x="6045890" y="37341"/>
                  <a:pt x="6210008" y="106012"/>
                </a:cubicBezTo>
                <a:cubicBezTo>
                  <a:pt x="6699813" y="310932"/>
                  <a:pt x="7018669" y="789900"/>
                  <a:pt x="7018669" y="1320871"/>
                </a:cubicBezTo>
                <a:lnTo>
                  <a:pt x="7018669" y="2314871"/>
                </a:lnTo>
                <a:lnTo>
                  <a:pt x="7180055" y="2155762"/>
                </a:lnTo>
                <a:cubicBezTo>
                  <a:pt x="7184336" y="2152665"/>
                  <a:pt x="7188799" y="2150388"/>
                  <a:pt x="7192715" y="2146563"/>
                </a:cubicBezTo>
                <a:lnTo>
                  <a:pt x="8980895" y="383155"/>
                </a:lnTo>
                <a:cubicBezTo>
                  <a:pt x="9111406" y="254466"/>
                  <a:pt x="9431720" y="0"/>
                  <a:pt x="98901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06533-4269-A236-DD68-CB04E5A0F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9929" y="2260566"/>
            <a:ext cx="5143500" cy="12187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tx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E1183C0-3E83-E44D-5186-19AC53E62B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9929" y="3636011"/>
            <a:ext cx="51435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blue and white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63C8D1C-BBBF-A9A7-E921-40B2E0099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379" y="58991"/>
            <a:ext cx="2708647" cy="13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7A263E-70E1-2B4B-DAB5-BC7367EFF8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7022" y="1709312"/>
            <a:ext cx="5059041" cy="6093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tx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Sommaire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86FADE-A92F-18CD-8BF6-CF5E0D9A02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7023" y="2800880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9277F87-6039-54D6-49D3-DA1F1FAC90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88706" y="2800880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71A3E7-1FCA-1FF5-6E4F-9493BB6D4CAE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D4F23D-AFCD-B44C-7886-D1CBC3C2C1B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932CDD-2E0A-CA25-347C-7FE811D52CC9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0ACB1E-8B2B-BF67-43B8-535EB0C428E2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rgbClr val="00B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5EFE89F-C9A1-849C-B735-AFE71665E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1F3E1B-62C6-1E84-8D2B-6B1B0288D2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450849" y="0"/>
            <a:ext cx="6547871" cy="6858000"/>
          </a:xfrm>
          <a:custGeom>
            <a:avLst/>
            <a:gdLst>
              <a:gd name="connsiteX0" fmla="*/ 0 w 6547871"/>
              <a:gd name="connsiteY0" fmla="*/ 0 h 6858000"/>
              <a:gd name="connsiteX1" fmla="*/ 5504098 w 6547871"/>
              <a:gd name="connsiteY1" fmla="*/ 0 h 6858000"/>
              <a:gd name="connsiteX2" fmla="*/ 5654781 w 6547871"/>
              <a:gd name="connsiteY2" fmla="*/ 167298 h 6858000"/>
              <a:gd name="connsiteX3" fmla="*/ 5387216 w 6547871"/>
              <a:gd name="connsiteY3" fmla="*/ 5548346 h 6858000"/>
              <a:gd name="connsiteX4" fmla="*/ 4056159 w 6547871"/>
              <a:gd name="connsiteY4" fmla="*/ 6858000 h 6858000"/>
              <a:gd name="connsiteX5" fmla="*/ 0 w 654787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7871" h="6858000">
                <a:moveTo>
                  <a:pt x="0" y="0"/>
                </a:moveTo>
                <a:lnTo>
                  <a:pt x="5504098" y="0"/>
                </a:lnTo>
                <a:lnTo>
                  <a:pt x="5654781" y="167298"/>
                </a:lnTo>
                <a:cubicBezTo>
                  <a:pt x="6881709" y="1639136"/>
                  <a:pt x="6892577" y="4039351"/>
                  <a:pt x="5387216" y="5548346"/>
                </a:cubicBezTo>
                <a:lnTo>
                  <a:pt x="40561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BC9676FB-3559-49E1-D1C9-9CF006814D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7023" y="3192928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CC2BBA61-3C14-AB5F-A32C-6BF9E1ACAA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8706" y="3192928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21470A1A-4B67-9A3D-22DB-539A83D179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7023" y="3584976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77CA674C-C6DA-E21F-5A5D-E0AD352E0A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88706" y="3584976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53F4E591-8C45-6143-83E0-2242C7B061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7023" y="3977024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2C2866-7F59-5945-C44C-BD0E2CD8DE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88706" y="3977024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0913DA61-CDFC-3EEC-C1EA-6D59488C81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17023" y="4369072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35D07F3-BA99-44EF-DB5D-72F0DEB63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88706" y="4369072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CC73954-8192-C751-D6C1-5275B352E2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7023" y="4761120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066FF661-9BDC-EC6F-070B-736722C901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88706" y="4761120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77031D-42D3-B0D9-A72F-9EEB3BE614B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bg1"/>
                </a:solidFill>
              </a:rPr>
              <a:t>‹#›</a:t>
            </a:fld>
            <a:endParaRPr lang="fr-FR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D78698-E4DE-942C-B5CD-C5FD51A5B9DE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97649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51600" y="2506531"/>
            <a:ext cx="4862171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5E1CD4-34E8-CCAF-5634-F3CA341A92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0959" y="5173326"/>
            <a:ext cx="4862814" cy="186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1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2E7A943-0F43-3D49-4C01-6A5E80A576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2464A1-3D78-136F-EA5F-E5011AF2F822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82318784-D340-AC79-470A-21007D8CEA67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4" name="Freeform: Shape 14">
              <a:extLst>
                <a:ext uri="{FF2B5EF4-FFF2-40B4-BE49-F238E27FC236}">
                  <a16:creationId xmlns:a16="http://schemas.microsoft.com/office/drawing/2014/main" id="{87F01EB5-B584-B428-5DC7-441DEDD63120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4B4AD346-8B96-6AB9-9BB9-F8E1978C81F1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33D2809C-98CD-9C00-7024-433C6B85640C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664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C3B1F31-B544-831F-56A2-046F23F2BFDD}"/>
              </a:ext>
            </a:extLst>
          </p:cNvPr>
          <p:cNvSpPr/>
          <p:nvPr userDrawn="1"/>
        </p:nvSpPr>
        <p:spPr>
          <a:xfrm>
            <a:off x="-1659677" y="774843"/>
            <a:ext cx="8731038" cy="5337390"/>
          </a:xfrm>
          <a:custGeom>
            <a:avLst/>
            <a:gdLst>
              <a:gd name="connsiteX0" fmla="*/ 11192213 w 11219080"/>
              <a:gd name="connsiteY0" fmla="*/ 2167874 h 6858364"/>
              <a:gd name="connsiteX1" fmla="*/ 11192213 w 11219080"/>
              <a:gd name="connsiteY1" fmla="*/ 5562903 h 6858364"/>
              <a:gd name="connsiteX2" fmla="*/ 10812154 w 11219080"/>
              <a:gd name="connsiteY2" fmla="*/ 6479580 h 6858364"/>
              <a:gd name="connsiteX3" fmla="*/ 9774437 w 11219080"/>
              <a:gd name="connsiteY3" fmla="*/ 6858273 h 6858364"/>
              <a:gd name="connsiteX4" fmla="*/ 8741184 w 11219080"/>
              <a:gd name="connsiteY4" fmla="*/ 6479489 h 6858364"/>
              <a:gd name="connsiteX5" fmla="*/ 8356662 w 11219080"/>
              <a:gd name="connsiteY5" fmla="*/ 5562903 h 6858364"/>
              <a:gd name="connsiteX6" fmla="*/ 8356662 w 11219080"/>
              <a:gd name="connsiteY6" fmla="*/ 5012441 h 6858364"/>
              <a:gd name="connsiteX7" fmla="*/ 8510671 w 11219080"/>
              <a:gd name="connsiteY7" fmla="*/ 4860618 h 6858364"/>
              <a:gd name="connsiteX8" fmla="*/ 8514132 w 11219080"/>
              <a:gd name="connsiteY8" fmla="*/ 4857248 h 6858364"/>
              <a:gd name="connsiteX9" fmla="*/ 8514132 w 11219080"/>
              <a:gd name="connsiteY9" fmla="*/ 4857157 h 6858364"/>
              <a:gd name="connsiteX10" fmla="*/ 10987566 w 11219080"/>
              <a:gd name="connsiteY10" fmla="*/ 2418059 h 6858364"/>
              <a:gd name="connsiteX11" fmla="*/ 11192213 w 11219080"/>
              <a:gd name="connsiteY11" fmla="*/ 2167874 h 6858364"/>
              <a:gd name="connsiteX12" fmla="*/ 4040767 w 11219080"/>
              <a:gd name="connsiteY12" fmla="*/ 978608 h 6858364"/>
              <a:gd name="connsiteX13" fmla="*/ 4001969 w 11219080"/>
              <a:gd name="connsiteY13" fmla="*/ 1320779 h 6858364"/>
              <a:gd name="connsiteX14" fmla="*/ 4001969 w 11219080"/>
              <a:gd name="connsiteY14" fmla="*/ 4826829 h 6858364"/>
              <a:gd name="connsiteX15" fmla="*/ 2321076 w 11219080"/>
              <a:gd name="connsiteY15" fmla="*/ 6484590 h 6858364"/>
              <a:gd name="connsiteX16" fmla="*/ 1410045 w 11219080"/>
              <a:gd name="connsiteY16" fmla="*/ 6858273 h 6858364"/>
              <a:gd name="connsiteX17" fmla="*/ 437084 w 11219080"/>
              <a:gd name="connsiteY17" fmla="*/ 6422840 h 6858364"/>
              <a:gd name="connsiteX18" fmla="*/ 4110 w 11219080"/>
              <a:gd name="connsiteY18" fmla="*/ 5524743 h 6858364"/>
              <a:gd name="connsiteX19" fmla="*/ 331436 w 11219080"/>
              <a:gd name="connsiteY19" fmla="*/ 4636754 h 6858364"/>
              <a:gd name="connsiteX20" fmla="*/ 9890104 w 11219080"/>
              <a:gd name="connsiteY20" fmla="*/ 0 h 6858364"/>
              <a:gd name="connsiteX21" fmla="*/ 10410329 w 11219080"/>
              <a:gd name="connsiteY21" fmla="*/ 105921 h 6858364"/>
              <a:gd name="connsiteX22" fmla="*/ 10410420 w 11219080"/>
              <a:gd name="connsiteY22" fmla="*/ 106103 h 6858364"/>
              <a:gd name="connsiteX23" fmla="*/ 11219080 w 11219080"/>
              <a:gd name="connsiteY23" fmla="*/ 1320962 h 6858364"/>
              <a:gd name="connsiteX24" fmla="*/ 11219080 w 11219080"/>
              <a:gd name="connsiteY24" fmla="*/ 1410945 h 6858364"/>
              <a:gd name="connsiteX25" fmla="*/ 11192304 w 11219080"/>
              <a:gd name="connsiteY25" fmla="*/ 1594644 h 6858364"/>
              <a:gd name="connsiteX26" fmla="*/ 10830187 w 11219080"/>
              <a:gd name="connsiteY26" fmla="*/ 2258586 h 6858364"/>
              <a:gd name="connsiteX27" fmla="*/ 8356753 w 11219080"/>
              <a:gd name="connsiteY27" fmla="*/ 4697685 h 6858364"/>
              <a:gd name="connsiteX28" fmla="*/ 8353292 w 11219080"/>
              <a:gd name="connsiteY28" fmla="*/ 4701054 h 6858364"/>
              <a:gd name="connsiteX29" fmla="*/ 8353292 w 11219080"/>
              <a:gd name="connsiteY29" fmla="*/ 4697776 h 6858364"/>
              <a:gd name="connsiteX30" fmla="*/ 6549902 w 11219080"/>
              <a:gd name="connsiteY30" fmla="*/ 6476120 h 6858364"/>
              <a:gd name="connsiteX31" fmla="*/ 5646341 w 11219080"/>
              <a:gd name="connsiteY31" fmla="*/ 6858364 h 6858364"/>
              <a:gd name="connsiteX32" fmla="*/ 4836586 w 11219080"/>
              <a:gd name="connsiteY32" fmla="*/ 6590329 h 6858364"/>
              <a:gd name="connsiteX33" fmla="*/ 4226197 w 11219080"/>
              <a:gd name="connsiteY33" fmla="*/ 5479296 h 6858364"/>
              <a:gd name="connsiteX34" fmla="*/ 4226197 w 11219080"/>
              <a:gd name="connsiteY34" fmla="*/ 1320871 h 6858364"/>
              <a:gd name="connsiteX35" fmla="*/ 4473194 w 11219080"/>
              <a:gd name="connsiteY35" fmla="*/ 552192 h 6858364"/>
              <a:gd name="connsiteX36" fmla="*/ 4680482 w 11219080"/>
              <a:gd name="connsiteY36" fmla="*/ 320951 h 6858364"/>
              <a:gd name="connsiteX37" fmla="*/ 4687769 w 11219080"/>
              <a:gd name="connsiteY37" fmla="*/ 314758 h 6858364"/>
              <a:gd name="connsiteX38" fmla="*/ 5658727 w 11219080"/>
              <a:gd name="connsiteY38" fmla="*/ 4007 h 6858364"/>
              <a:gd name="connsiteX39" fmla="*/ 6210008 w 11219080"/>
              <a:gd name="connsiteY39" fmla="*/ 106012 h 6858364"/>
              <a:gd name="connsiteX40" fmla="*/ 7018669 w 11219080"/>
              <a:gd name="connsiteY40" fmla="*/ 1320871 h 6858364"/>
              <a:gd name="connsiteX41" fmla="*/ 7018669 w 11219080"/>
              <a:gd name="connsiteY41" fmla="*/ 2314871 h 6858364"/>
              <a:gd name="connsiteX42" fmla="*/ 7180055 w 11219080"/>
              <a:gd name="connsiteY42" fmla="*/ 2155762 h 6858364"/>
              <a:gd name="connsiteX43" fmla="*/ 7192715 w 11219080"/>
              <a:gd name="connsiteY43" fmla="*/ 2146563 h 6858364"/>
              <a:gd name="connsiteX44" fmla="*/ 8980895 w 11219080"/>
              <a:gd name="connsiteY44" fmla="*/ 383155 h 6858364"/>
              <a:gd name="connsiteX45" fmla="*/ 9890104 w 11219080"/>
              <a:gd name="connsiteY45" fmla="*/ 0 h 685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219080" h="6858364">
                <a:moveTo>
                  <a:pt x="11192213" y="2167874"/>
                </a:moveTo>
                <a:lnTo>
                  <a:pt x="11192213" y="5562903"/>
                </a:lnTo>
                <a:cubicBezTo>
                  <a:pt x="11192213" y="5919737"/>
                  <a:pt x="11057238" y="6245242"/>
                  <a:pt x="10812154" y="6479580"/>
                </a:cubicBezTo>
                <a:cubicBezTo>
                  <a:pt x="10553135" y="6727306"/>
                  <a:pt x="10189742" y="6858273"/>
                  <a:pt x="9774437" y="6858273"/>
                </a:cubicBezTo>
                <a:cubicBezTo>
                  <a:pt x="9359132" y="6858273"/>
                  <a:pt x="9001843" y="6727306"/>
                  <a:pt x="8741184" y="6479489"/>
                </a:cubicBezTo>
                <a:cubicBezTo>
                  <a:pt x="8493184" y="6243785"/>
                  <a:pt x="8356662" y="5918280"/>
                  <a:pt x="8356662" y="5562903"/>
                </a:cubicBezTo>
                <a:lnTo>
                  <a:pt x="8356662" y="5012441"/>
                </a:lnTo>
                <a:lnTo>
                  <a:pt x="8510671" y="4860618"/>
                </a:lnTo>
                <a:lnTo>
                  <a:pt x="8514132" y="4857248"/>
                </a:lnTo>
                <a:lnTo>
                  <a:pt x="8514132" y="4857157"/>
                </a:lnTo>
                <a:lnTo>
                  <a:pt x="10987566" y="2418059"/>
                </a:lnTo>
                <a:cubicBezTo>
                  <a:pt x="11064981" y="2341737"/>
                  <a:pt x="11133196" y="2257675"/>
                  <a:pt x="11192213" y="2167874"/>
                </a:cubicBezTo>
                <a:close/>
                <a:moveTo>
                  <a:pt x="4040767" y="978608"/>
                </a:moveTo>
                <a:cubicBezTo>
                  <a:pt x="4015357" y="1090085"/>
                  <a:pt x="4001969" y="1204658"/>
                  <a:pt x="4001969" y="1320779"/>
                </a:cubicBezTo>
                <a:lnTo>
                  <a:pt x="4001969" y="4826829"/>
                </a:lnTo>
                <a:lnTo>
                  <a:pt x="2321076" y="6484590"/>
                </a:lnTo>
                <a:cubicBezTo>
                  <a:pt x="2076719" y="6725576"/>
                  <a:pt x="1740286" y="6858273"/>
                  <a:pt x="1410045" y="6858273"/>
                </a:cubicBezTo>
                <a:cubicBezTo>
                  <a:pt x="1079805" y="6858273"/>
                  <a:pt x="697924" y="6687324"/>
                  <a:pt x="437084" y="6422840"/>
                </a:cubicBezTo>
                <a:cubicBezTo>
                  <a:pt x="184895" y="6167100"/>
                  <a:pt x="31068" y="5848153"/>
                  <a:pt x="4110" y="5524743"/>
                </a:cubicBezTo>
                <a:cubicBezTo>
                  <a:pt x="-23942" y="5187945"/>
                  <a:pt x="92271" y="4872641"/>
                  <a:pt x="331436" y="4636754"/>
                </a:cubicBezTo>
                <a:close/>
                <a:moveTo>
                  <a:pt x="9890104" y="0"/>
                </a:moveTo>
                <a:cubicBezTo>
                  <a:pt x="10047847" y="0"/>
                  <a:pt x="10221984" y="30146"/>
                  <a:pt x="10410329" y="105921"/>
                </a:cubicBezTo>
                <a:lnTo>
                  <a:pt x="10410420" y="106103"/>
                </a:lnTo>
                <a:cubicBezTo>
                  <a:pt x="10902957" y="304284"/>
                  <a:pt x="11219080" y="789991"/>
                  <a:pt x="11219080" y="1320962"/>
                </a:cubicBezTo>
                <a:lnTo>
                  <a:pt x="11219080" y="1410945"/>
                </a:lnTo>
                <a:cubicBezTo>
                  <a:pt x="11214891" y="1472603"/>
                  <a:pt x="11205146" y="1533897"/>
                  <a:pt x="11192304" y="1594644"/>
                </a:cubicBezTo>
                <a:cubicBezTo>
                  <a:pt x="11140755" y="1838454"/>
                  <a:pt x="11020899" y="2070515"/>
                  <a:pt x="10830187" y="2258586"/>
                </a:cubicBezTo>
                <a:lnTo>
                  <a:pt x="8356753" y="4697685"/>
                </a:lnTo>
                <a:lnTo>
                  <a:pt x="8353292" y="4701054"/>
                </a:lnTo>
                <a:lnTo>
                  <a:pt x="8353292" y="4697776"/>
                </a:lnTo>
                <a:lnTo>
                  <a:pt x="6549902" y="6476120"/>
                </a:lnTo>
                <a:cubicBezTo>
                  <a:pt x="6398443" y="6625484"/>
                  <a:pt x="6078039" y="6858364"/>
                  <a:pt x="5646341" y="6858364"/>
                </a:cubicBezTo>
                <a:cubicBezTo>
                  <a:pt x="5407358" y="6858364"/>
                  <a:pt x="5134130" y="6786870"/>
                  <a:pt x="4836586" y="6590329"/>
                </a:cubicBezTo>
                <a:cubicBezTo>
                  <a:pt x="4469733" y="6356629"/>
                  <a:pt x="4226197" y="5946515"/>
                  <a:pt x="4226197" y="5479296"/>
                </a:cubicBezTo>
                <a:lnTo>
                  <a:pt x="4226197" y="1320871"/>
                </a:lnTo>
                <a:cubicBezTo>
                  <a:pt x="4226197" y="1040540"/>
                  <a:pt x="4315451" y="774143"/>
                  <a:pt x="4473194" y="552192"/>
                </a:cubicBezTo>
                <a:cubicBezTo>
                  <a:pt x="4532940" y="468220"/>
                  <a:pt x="4602157" y="390442"/>
                  <a:pt x="4680482" y="320951"/>
                </a:cubicBezTo>
                <a:cubicBezTo>
                  <a:pt x="4682850" y="318765"/>
                  <a:pt x="4685401" y="316852"/>
                  <a:pt x="4687769" y="314758"/>
                </a:cubicBezTo>
                <a:cubicBezTo>
                  <a:pt x="4940686" y="111295"/>
                  <a:pt x="5307357" y="4007"/>
                  <a:pt x="5658727" y="4007"/>
                </a:cubicBezTo>
                <a:cubicBezTo>
                  <a:pt x="5854631" y="4007"/>
                  <a:pt x="6045890" y="37341"/>
                  <a:pt x="6210008" y="106012"/>
                </a:cubicBezTo>
                <a:cubicBezTo>
                  <a:pt x="6699813" y="310932"/>
                  <a:pt x="7018669" y="789900"/>
                  <a:pt x="7018669" y="1320871"/>
                </a:cubicBezTo>
                <a:lnTo>
                  <a:pt x="7018669" y="2314871"/>
                </a:lnTo>
                <a:lnTo>
                  <a:pt x="7180055" y="2155762"/>
                </a:lnTo>
                <a:cubicBezTo>
                  <a:pt x="7184336" y="2152665"/>
                  <a:pt x="7188799" y="2150388"/>
                  <a:pt x="7192715" y="2146563"/>
                </a:cubicBezTo>
                <a:lnTo>
                  <a:pt x="8980895" y="383155"/>
                </a:lnTo>
                <a:cubicBezTo>
                  <a:pt x="9111406" y="254466"/>
                  <a:pt x="9431720" y="0"/>
                  <a:pt x="9890104" y="0"/>
                </a:cubicBezTo>
                <a:close/>
              </a:path>
            </a:pathLst>
          </a:custGeom>
          <a:solidFill>
            <a:schemeClr val="tx2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3124301"/>
            <a:ext cx="2973697" cy="6093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Sommaire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9FABB6-620D-AA45-3B84-DB5A0A0BC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6528B12-10F2-1E53-2D57-FCECC07C2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7023" y="2719346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B7106B8-EE8A-1D21-D714-694926E11E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8706" y="2719346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13DF5DE-1192-3786-2C36-0E30FB4A95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7023" y="3111394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2DDB53A-4EFA-BCD9-D4B9-AFCF04D3F9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8706" y="3111394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FD1E534-525B-CBD7-A0BA-12C341B1F3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7023" y="3503442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161C533-8A33-19CC-357D-5B3FC40967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88706" y="3503442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7697EEF-3C60-A0E3-DB56-0457066F4B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17023" y="3895490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7F9C42D-F7E3-191B-BB92-7FA7A9AA32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88706" y="3895490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155F0F7-14E9-FA18-A32B-2CED133E1A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7023" y="4287538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DD7BF3E-E7B7-35E8-3633-2AB077B59D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388706" y="4287538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1E5060D-7A47-ABFB-9BD6-E36F609A6F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17023" y="4679586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2E4F0D5A-8AD9-6E14-1968-AAC7AAFCD2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388706" y="4679586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7B91343-F4A4-BB19-8B94-C24FC231EB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17023" y="1935250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2D31D7ED-3F7F-6689-BD6D-AA0B4B6C44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388706" y="1935250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25AD284-815E-D1E9-BFEA-512EC7297E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7023" y="2327298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BC791F8-C3FC-7156-F00D-7324898B63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388706" y="2327298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A7CCBA-26ED-9D58-1E88-BFF3AD8305C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bg2"/>
                </a:solidFill>
              </a:rPr>
              <a:t>‹#›</a:t>
            </a:fld>
            <a:endParaRPr lang="fr-FR" sz="700" dirty="0">
              <a:solidFill>
                <a:schemeClr val="bg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6C5A55-9D29-A9B5-90C6-859BF8DF917A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87A3BEB-9EB9-5FBE-E3E5-F941C9D31FD3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59B2912-869D-1A14-1921-382BFDC8A4B7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9ECA825-C192-834E-2022-5794552C4AFE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1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771A3E7-1FCA-1FF5-6E4F-9493BB6D4CAE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D4F23D-AFCD-B44C-7886-D1CBC3C2C1B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932CDD-2E0A-CA25-347C-7FE811D52CC9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0ACB1E-8B2B-BF67-43B8-535EB0C428E2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6FFB14-114A-5652-CE97-6669E506F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84781" cy="6858000"/>
          </a:xfrm>
          <a:custGeom>
            <a:avLst/>
            <a:gdLst>
              <a:gd name="connsiteX0" fmla="*/ 0 w 4684781"/>
              <a:gd name="connsiteY0" fmla="*/ 0 h 6858000"/>
              <a:gd name="connsiteX1" fmla="*/ 3641008 w 4684781"/>
              <a:gd name="connsiteY1" fmla="*/ 0 h 6858000"/>
              <a:gd name="connsiteX2" fmla="*/ 3791691 w 4684781"/>
              <a:gd name="connsiteY2" fmla="*/ 167298 h 6858000"/>
              <a:gd name="connsiteX3" fmla="*/ 3524126 w 4684781"/>
              <a:gd name="connsiteY3" fmla="*/ 5548346 h 6858000"/>
              <a:gd name="connsiteX4" fmla="*/ 2193069 w 4684781"/>
              <a:gd name="connsiteY4" fmla="*/ 6858000 h 6858000"/>
              <a:gd name="connsiteX5" fmla="*/ 0 w 468478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4781" h="6858000">
                <a:moveTo>
                  <a:pt x="0" y="0"/>
                </a:moveTo>
                <a:lnTo>
                  <a:pt x="3641008" y="0"/>
                </a:lnTo>
                <a:lnTo>
                  <a:pt x="3791691" y="167298"/>
                </a:lnTo>
                <a:cubicBezTo>
                  <a:pt x="5018619" y="1639136"/>
                  <a:pt x="5029487" y="4039351"/>
                  <a:pt x="3524126" y="5548346"/>
                </a:cubicBezTo>
                <a:lnTo>
                  <a:pt x="21930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53E3D48-D4DE-63BA-85E1-D47C7531E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4782" y="2880166"/>
            <a:ext cx="5059041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03042B4-3604-8ED1-5BB6-6C101AB7B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782" y="4255611"/>
            <a:ext cx="5059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46DF9C0-A246-9BDF-93D7-7DFD8CC3A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4782" y="1534913"/>
            <a:ext cx="5059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2FBBA6-62C9-C60D-6FD2-6429B6C79958}"/>
              </a:ext>
            </a:extLst>
          </p:cNvPr>
          <p:cNvSpPr/>
          <p:nvPr userDrawn="1"/>
        </p:nvSpPr>
        <p:spPr>
          <a:xfrm>
            <a:off x="5204782" y="4838551"/>
            <a:ext cx="521970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1B4830D-EAB8-C07F-C257-9EC7E0C61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371221-A14F-EF91-8C86-14F25DDA1BC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1"/>
                </a:solidFill>
              </a:rPr>
              <a:t>‹#›</a:t>
            </a:fld>
            <a:endParaRPr lang="fr-FR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BBA7542F-EE0F-AB43-E7AB-0C5A9060B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59677" y="774843"/>
            <a:ext cx="8725545" cy="533739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2514904"/>
            <a:ext cx="3554875" cy="12187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E38CB365-0219-E63F-74AC-2AE8262C7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981" y="261351"/>
            <a:ext cx="7615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21C1FD-CED0-55D4-C214-0521DB22D65F}"/>
              </a:ext>
            </a:extLst>
          </p:cNvPr>
          <p:cNvSpPr/>
          <p:nvPr userDrawn="1"/>
        </p:nvSpPr>
        <p:spPr>
          <a:xfrm>
            <a:off x="620845" y="1369347"/>
            <a:ext cx="455480" cy="5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D7C651F4-622F-BEF9-C0C9-AF2DD9009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0E3A263-F491-B47E-7E28-B92659C0195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1"/>
                </a:solidFill>
              </a:rPr>
              <a:t>‹#›</a:t>
            </a:fld>
            <a:endParaRPr lang="fr-FR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81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0" r:id="rId15"/>
    <p:sldLayoutId id="2147483665" r:id="rId16"/>
    <p:sldLayoutId id="2147483676" r:id="rId17"/>
    <p:sldLayoutId id="2147483666" r:id="rId18"/>
    <p:sldLayoutId id="2147483661" r:id="rId19"/>
    <p:sldLayoutId id="2147483667" r:id="rId20"/>
    <p:sldLayoutId id="2147483677" r:id="rId21"/>
    <p:sldLayoutId id="2147483668" r:id="rId22"/>
    <p:sldLayoutId id="2147483669" r:id="rId23"/>
    <p:sldLayoutId id="2147483670" r:id="rId24"/>
    <p:sldLayoutId id="2147483678" r:id="rId25"/>
    <p:sldLayoutId id="2147483675" r:id="rId26"/>
    <p:sldLayoutId id="214748367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B4CB0E-975F-5768-E995-366137EA1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9929" y="2260566"/>
            <a:ext cx="5143500" cy="1218795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24D35-26F5-B829-74E0-D4D23F45C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9929" y="3636011"/>
            <a:ext cx="5143500" cy="276999"/>
          </a:xfrm>
        </p:spPr>
        <p:txBody>
          <a:bodyPr/>
          <a:lstStyle/>
          <a:p>
            <a:r>
              <a:rPr lang="fr-FR" dirty="0">
                <a:latin typeface="Raleway Medium" pitchFamily="2" charset="0"/>
              </a:rPr>
              <a:t>Sous-titre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774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7AF5C1-D929-307D-867D-D2BFAD346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49C756-EA1D-908B-BD11-5960DFD44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Raleway Light" pitchFamily="2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9592E1C-80C0-FEF7-D016-C3219B3FFB04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etuer</a:t>
            </a:r>
            <a:endParaRPr lang="fr-FR" dirty="0">
              <a:solidFill>
                <a:srgbClr val="E2458E"/>
              </a:solidFill>
            </a:endParaRP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7151657-9EB5-915B-BAF0-4F7422DF5A76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917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E57B8C-E067-E650-014D-BEDFE7B55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743" y="2514904"/>
            <a:ext cx="3554875" cy="1218795"/>
          </a:xfrm>
        </p:spPr>
        <p:txBody>
          <a:bodyPr/>
          <a:lstStyle/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9471-1E10-07D1-6537-17FA0D725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67311"/>
            <a:ext cx="3554875" cy="276999"/>
          </a:xfrm>
        </p:spPr>
        <p:txBody>
          <a:bodyPr/>
          <a:lstStyle/>
          <a:p>
            <a:r>
              <a:rPr lang="fr-FR" dirty="0">
                <a:latin typeface="Raleway Medium" pitchFamily="2" charset="0"/>
              </a:rPr>
              <a:t>Sous-titre du chapitre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0AAB7-980C-A94B-F41F-7EEB8B25CF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7F090-6171-9E4D-3E81-100357331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/>
              <a:t>Titre de la présentation I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1542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7EBD57B-3D4C-0806-68F6-A6B2BACDF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13FBD4-D354-3DED-8708-EDA63A0A43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latin typeface="Raleway Light" pitchFamily="2" charset="0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CDE0C5C-8325-0E0A-EAAC-E88855A4EC6C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etuer</a:t>
            </a:r>
            <a:endParaRPr lang="fr-FR" dirty="0"/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22C34E0-3313-7129-8495-218EAC80795B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342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A5D9E-52A1-0972-2100-C10DAF6A1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743" y="2514904"/>
            <a:ext cx="3554875" cy="1218795"/>
          </a:xfrm>
        </p:spPr>
        <p:txBody>
          <a:bodyPr/>
          <a:lstStyle/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6AA20-145F-E3E3-2FFF-978BDA407F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</p:spPr>
        <p:txBody>
          <a:bodyPr/>
          <a:lstStyle/>
          <a:p>
            <a:r>
              <a:rPr lang="fr-FR" dirty="0">
                <a:latin typeface="Raleway Medium" pitchFamily="2" charset="0"/>
              </a:rPr>
              <a:t>Sous-titre du chapitre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71D13-567E-3402-F560-174175BC3A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7BAC8-81F5-11DD-23FB-6D0261617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/>
              <a:t>Titre de la présentation I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932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EED9D42-1670-7886-A3F1-BC6002BC3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EF8B95-EED8-8407-DD10-21B67AD20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Raleway Light" pitchFamily="2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BF016A0-91E3-CA2C-1618-29F4EC02A90D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etuer</a:t>
            </a:r>
            <a:endParaRPr lang="fr-FR" dirty="0">
              <a:solidFill>
                <a:srgbClr val="2A4055"/>
              </a:solidFill>
            </a:endParaRP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57E021D-3972-CA79-52B7-BFF92A1109D1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652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40E705-FFDB-1E0A-2185-3439940B7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250" y="934720"/>
            <a:ext cx="5143500" cy="1218795"/>
          </a:xfrm>
        </p:spPr>
        <p:txBody>
          <a:bodyPr/>
          <a:lstStyle/>
          <a:p>
            <a:r>
              <a:rPr lang="fr-FR" dirty="0"/>
              <a:t>Merci de votre attention.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C19C6-E55C-587E-E8ED-3B8A2F7F26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5063" y="2847759"/>
            <a:ext cx="1361873" cy="316467"/>
          </a:xfrm>
        </p:spPr>
        <p:txBody>
          <a:bodyPr/>
          <a:lstStyle/>
          <a:p>
            <a:r>
              <a:rPr lang="fr-FR" dirty="0"/>
              <a:t>Contact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FE7292-5FB6-5E6E-2D1B-149586028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4593" y="3310570"/>
            <a:ext cx="4862814" cy="495392"/>
          </a:xfrm>
        </p:spPr>
        <p:txBody>
          <a:bodyPr/>
          <a:lstStyle/>
          <a:p>
            <a:r>
              <a:rPr lang="fr-FR" dirty="0"/>
              <a:t>Nom Prénom</a:t>
            </a:r>
            <a:br>
              <a:rPr lang="fr-FR" dirty="0"/>
            </a:br>
            <a:r>
              <a:rPr lang="fr-FR" dirty="0"/>
              <a:t>Fonction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B9ED72-3202-01A5-A91D-989CD4A6D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mayoly.fr</a:t>
            </a:r>
          </a:p>
        </p:txBody>
      </p:sp>
    </p:spTree>
    <p:extLst>
      <p:ext uri="{BB962C8B-B14F-4D97-AF65-F5344CB8AC3E}">
        <p14:creationId xmlns:p14="http://schemas.microsoft.com/office/powerpoint/2010/main" val="28406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8D1733-6744-0744-97EE-0AD6A032EA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CEB8A-431A-786A-7194-BF1CE7060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>
                <a:latin typeface="Raleway  light"/>
              </a:rPr>
              <a:t>Titre de la présentation I Titre du chapitre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7CC26-355C-5B90-42D9-0E89D6B3B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7023" y="2719346"/>
            <a:ext cx="4556744" cy="249299"/>
          </a:xfrm>
        </p:spPr>
        <p:txBody>
          <a:bodyPr/>
          <a:lstStyle/>
          <a:p>
            <a:r>
              <a:rPr lang="fr-FR" dirty="0"/>
              <a:t>Partie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C443-60C1-5FF1-D4A7-93D6F35967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88706" y="2719346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3C7234-5A63-C35A-7E12-F4CEF011CC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7023" y="3111394"/>
            <a:ext cx="4556744" cy="249299"/>
          </a:xfrm>
        </p:spPr>
        <p:txBody>
          <a:bodyPr/>
          <a:lstStyle/>
          <a:p>
            <a:r>
              <a:rPr lang="fr-FR" dirty="0"/>
              <a:t>Partie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FD4FF-9E1C-B6D6-C09F-AE1D7C5E0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88706" y="3111394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4EA9D7-B0B8-066D-E664-D532E105E4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7023" y="3503442"/>
            <a:ext cx="4556744" cy="249299"/>
          </a:xfrm>
        </p:spPr>
        <p:txBody>
          <a:bodyPr/>
          <a:lstStyle/>
          <a:p>
            <a:r>
              <a:rPr lang="fr-FR" dirty="0"/>
              <a:t>Partie 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BA80FA-DC1C-55F3-01DB-59285FECE1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388706" y="3503442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3C9E78-8660-9071-A7BC-C6A85D1C52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17023" y="3895490"/>
            <a:ext cx="4556744" cy="249299"/>
          </a:xfrm>
        </p:spPr>
        <p:txBody>
          <a:bodyPr/>
          <a:lstStyle/>
          <a:p>
            <a:r>
              <a:rPr lang="fr-FR" dirty="0"/>
              <a:t>Partie 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BDE810-0949-68F6-511E-363E9788F2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88706" y="3895490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C75E65D-43C1-3539-4D84-9195F64134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17023" y="4287538"/>
            <a:ext cx="4556744" cy="249299"/>
          </a:xfrm>
        </p:spPr>
        <p:txBody>
          <a:bodyPr/>
          <a:lstStyle/>
          <a:p>
            <a:r>
              <a:rPr lang="fr-FR" dirty="0"/>
              <a:t>Partie 7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05AA5B-FD6C-7CC6-545F-1E1BC1160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388706" y="4287538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1ED758-160A-FEBA-2CE4-8178433AFE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17023" y="4679586"/>
            <a:ext cx="4556744" cy="249299"/>
          </a:xfrm>
        </p:spPr>
        <p:txBody>
          <a:bodyPr/>
          <a:lstStyle/>
          <a:p>
            <a:r>
              <a:rPr lang="fr-FR" dirty="0"/>
              <a:t>Partie 8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2E1E910-20C9-0808-0B67-CC550CE03D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388706" y="4679586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0CA962-3BF5-B696-6D81-81619A5F48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17023" y="1935250"/>
            <a:ext cx="4556744" cy="249299"/>
          </a:xfrm>
        </p:spPr>
        <p:txBody>
          <a:bodyPr/>
          <a:lstStyle/>
          <a:p>
            <a:r>
              <a:rPr lang="fr-FR" dirty="0"/>
              <a:t>Partie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46006A3-89C3-8AB0-9D7C-5248A9E1F5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388706" y="1935250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AFEE66-FC7F-308C-A50B-8107863FCE9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17023" y="2327298"/>
            <a:ext cx="4556744" cy="249299"/>
          </a:xfrm>
        </p:spPr>
        <p:txBody>
          <a:bodyPr/>
          <a:lstStyle/>
          <a:p>
            <a:r>
              <a:rPr lang="fr-FR" dirty="0"/>
              <a:t>Partie 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48DF02B-1F97-14FB-E94D-DEDFC71E46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388706" y="2327298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289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3DDC6E-650C-057F-B3DA-6AC7BFDE0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330050-D364-3BF0-1BF4-43A0ED50E0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Raleway Light" pitchFamily="2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FA0BF3-FA5F-7D8A-4152-539560BB6366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etuer</a:t>
            </a:r>
            <a:endParaRPr lang="fr-FR" dirty="0">
              <a:solidFill>
                <a:srgbClr val="003C70"/>
              </a:solidFill>
            </a:endParaRP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6B8FAD4-71B6-D57F-99A2-0A767640D6E3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2"/>
                </a:solidFill>
                <a:latin typeface="Raleway SemiBold" pitchFamily="2" charset="0"/>
              </a:rPr>
              <a:t>Lorem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Raleway SemiBold" pitchFamily="2" charset="0"/>
              </a:rPr>
              <a:t>ipsum </a:t>
            </a:r>
            <a:r>
              <a:rPr lang="fr-FR" dirty="0" err="1">
                <a:solidFill>
                  <a:schemeClr val="bg2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chemeClr val="bg2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666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0AD5AE-8520-7042-908F-7B4CF33943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9929" y="2260566"/>
            <a:ext cx="5143500" cy="1218795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1CA9-3F27-9A9B-AA87-7AD0284550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9929" y="3636011"/>
            <a:ext cx="5143500" cy="276999"/>
          </a:xfrm>
        </p:spPr>
        <p:txBody>
          <a:bodyPr/>
          <a:lstStyle/>
          <a:p>
            <a:r>
              <a:rPr lang="fr-FR" sz="2000" dirty="0">
                <a:solidFill>
                  <a:schemeClr val="bg2"/>
                </a:solidFill>
                <a:latin typeface="Raleway Medium" pitchFamily="2" charset="0"/>
              </a:rPr>
              <a:t>Sous-titre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877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9F1586-13BA-3FC2-BE12-BB429D2B8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743" y="2514904"/>
            <a:ext cx="3554875" cy="1218795"/>
          </a:xfrm>
        </p:spPr>
        <p:txBody>
          <a:bodyPr/>
          <a:lstStyle/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0EC722-1153-9072-7717-C99263209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</p:spPr>
        <p:txBody>
          <a:bodyPr/>
          <a:lstStyle/>
          <a:p>
            <a:r>
              <a:rPr lang="fr-FR" dirty="0">
                <a:latin typeface="Raleway Medium" pitchFamily="2" charset="0"/>
              </a:rPr>
              <a:t>Sous-titre du chapitre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6789C1-E486-995C-8CFE-22336188D3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A9DE78-AF99-F6E2-DF73-9BA7913BB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/>
              <a:t>Titre de la présentation I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5473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911DC7-F218-208B-8A9C-B8ACA6F07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52A8A13-B014-014A-F62C-35A30C4F6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Raleway Light" pitchFamily="2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A588ED6-924B-C194-781A-7AB040094EDA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etuer</a:t>
            </a:r>
            <a:endParaRPr lang="fr-FR" dirty="0">
              <a:solidFill>
                <a:srgbClr val="00B3D4"/>
              </a:solidFill>
            </a:endParaRP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BAAFF00-3E9D-DC55-9F32-0AC0728371B5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358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93EF5C-ACED-95A1-B446-4243125B42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743" y="2514904"/>
            <a:ext cx="3554875" cy="1218795"/>
          </a:xfrm>
        </p:spPr>
        <p:txBody>
          <a:bodyPr/>
          <a:lstStyle/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9FE8F-7FB7-3560-4727-0C86545D39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</p:spPr>
        <p:txBody>
          <a:bodyPr/>
          <a:lstStyle/>
          <a:p>
            <a:r>
              <a:rPr lang="fr-FR" dirty="0">
                <a:latin typeface="Raleway Medium" pitchFamily="2" charset="0"/>
              </a:rPr>
              <a:t>Sous-titre du chapitre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9B70F-A0B1-358E-D448-D25933B30F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D8ED1-8152-2BC9-A6A6-910691477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/>
              <a:t>Titre de la présentation I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5607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780B7B-62D3-10CD-A961-7425E35012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7C4A80-91EF-CDBF-86A6-184866FAA3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Raleway Light" pitchFamily="2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2430E6-1D23-BBC8-D94F-D2B9D79F2085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etuer</a:t>
            </a:r>
            <a:endParaRPr lang="fr-FR" dirty="0">
              <a:solidFill>
                <a:srgbClr val="003C70"/>
              </a:solidFill>
            </a:endParaRP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895EA4E-9177-8463-C849-3D34171A119A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196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A772E1-83DE-5D3C-D4BD-84553C63C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743" y="2514904"/>
            <a:ext cx="3554875" cy="1218795"/>
          </a:xfrm>
        </p:spPr>
        <p:txBody>
          <a:bodyPr/>
          <a:lstStyle/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E259B-54F7-935E-684B-B45C02EBF3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</p:spPr>
        <p:txBody>
          <a:bodyPr/>
          <a:lstStyle/>
          <a:p>
            <a:r>
              <a:rPr lang="fr-FR" dirty="0">
                <a:latin typeface="Raleway Medium" pitchFamily="2" charset="0"/>
              </a:rPr>
              <a:t>Sous-titre du chapitre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B9471-7A34-7C5C-B0FB-D0158ECE8B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CDD73-F523-F75D-B051-F4DFF5DC4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/>
              <a:t>Titre de la présentation I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6685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88">
      <a:dk1>
        <a:sysClr val="windowText" lastClr="000000"/>
      </a:dk1>
      <a:lt1>
        <a:sysClr val="window" lastClr="FFFFFF"/>
      </a:lt1>
      <a:dk2>
        <a:srgbClr val="005CA8"/>
      </a:dk2>
      <a:lt2>
        <a:srgbClr val="003C70"/>
      </a:lt2>
      <a:accent1>
        <a:srgbClr val="00B3D4"/>
      </a:accent1>
      <a:accent2>
        <a:srgbClr val="F9D21C"/>
      </a:accent2>
      <a:accent3>
        <a:srgbClr val="E2458E"/>
      </a:accent3>
      <a:accent4>
        <a:srgbClr val="0C6D66"/>
      </a:accent4>
      <a:accent5>
        <a:srgbClr val="2A4055"/>
      </a:accent5>
      <a:accent6>
        <a:srgbClr val="D9AB34"/>
      </a:accent6>
      <a:hlink>
        <a:srgbClr val="6BBFD4"/>
      </a:hlink>
      <a:folHlink>
        <a:srgbClr val="44A087"/>
      </a:folHlink>
    </a:clrScheme>
    <a:fontScheme name="Custom 41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69244e-8908-4e51-9cec-f701c059b6bc">
      <Terms xmlns="http://schemas.microsoft.com/office/infopath/2007/PartnerControls"/>
    </lcf76f155ced4ddcb4097134ff3c332f>
    <TaxCatchAll xmlns="4a722c1c-17dd-4238-a6fd-8558682a06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0C2D055CCAF746B3A77FA98B9FBBDB" ma:contentTypeVersion="12" ma:contentTypeDescription="Crée un document." ma:contentTypeScope="" ma:versionID="ec679fb188e0951612528f8bbb7201e5">
  <xsd:schema xmlns:xsd="http://www.w3.org/2001/XMLSchema" xmlns:xs="http://www.w3.org/2001/XMLSchema" xmlns:p="http://schemas.microsoft.com/office/2006/metadata/properties" xmlns:ns2="e969244e-8908-4e51-9cec-f701c059b6bc" xmlns:ns3="4a722c1c-17dd-4238-a6fd-8558682a0601" targetNamespace="http://schemas.microsoft.com/office/2006/metadata/properties" ma:root="true" ma:fieldsID="0a03e753c33c4e25de531ba92e98f2e7" ns2:_="" ns3:_="">
    <xsd:import namespace="e969244e-8908-4e51-9cec-f701c059b6bc"/>
    <xsd:import namespace="4a722c1c-17dd-4238-a6fd-8558682a0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9244e-8908-4e51-9cec-f701c059b6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db48d19-147e-4481-94e4-e314c32f06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22c1c-17dd-4238-a6fd-8558682a060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05a5a16-1742-4f74-9b23-447f5d7d49bb}" ma:internalName="TaxCatchAll" ma:showField="CatchAllData" ma:web="4a722c1c-17dd-4238-a6fd-8558682a06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95AC0A-A80A-41AB-A5E9-994ACFEF1E4C}">
  <ds:schemaRefs>
    <ds:schemaRef ds:uri="http://schemas.microsoft.com/office/2006/metadata/properties"/>
    <ds:schemaRef ds:uri="http://schemas.microsoft.com/office/infopath/2007/PartnerControls"/>
    <ds:schemaRef ds:uri="e969244e-8908-4e51-9cec-f701c059b6bc"/>
    <ds:schemaRef ds:uri="4a722c1c-17dd-4238-a6fd-8558682a0601"/>
  </ds:schemaRefs>
</ds:datastoreItem>
</file>

<file path=customXml/itemProps2.xml><?xml version="1.0" encoding="utf-8"?>
<ds:datastoreItem xmlns:ds="http://schemas.openxmlformats.org/officeDocument/2006/customXml" ds:itemID="{05183CA2-E639-47BF-BCF4-E8CAF8B4A8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F7691-A6DB-47C3-99B4-B8DFB7037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69244e-8908-4e51-9cec-f701c059b6bc"/>
    <ds:schemaRef ds:uri="4a722c1c-17dd-4238-a6fd-8558682a0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 - Copie</Template>
  <TotalTime>81</TotalTime>
  <Words>1690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Raleway</vt:lpstr>
      <vt:lpstr>Calibri</vt:lpstr>
      <vt:lpstr>Raleway Medium</vt:lpstr>
      <vt:lpstr>Raleway SemiBold</vt:lpstr>
      <vt:lpstr>Raleway Light</vt:lpstr>
      <vt:lpstr>Raleway ExtraBold</vt:lpstr>
      <vt:lpstr>Raleway 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Slidor</dc:creator>
  <cp:lastModifiedBy>Julian Laurence</cp:lastModifiedBy>
  <cp:revision>92</cp:revision>
  <dcterms:created xsi:type="dcterms:W3CDTF">2021-11-25T14:41:02Z</dcterms:created>
  <dcterms:modified xsi:type="dcterms:W3CDTF">2023-10-05T07:30:48Z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0x010100AB0C2D055CCAF746B3A77FA98B9FBBDB</vt:lpwstr>
  </property>
</Properties>
</file>