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72" r:id="rId5"/>
    <p:sldMasterId id="2147483679" r:id="rId6"/>
  </p:sldMasterIdLst>
  <p:notesMasterIdLst>
    <p:notesMasterId r:id="rId18"/>
  </p:notesMasterIdLst>
  <p:sldIdLst>
    <p:sldId id="256" r:id="rId7"/>
    <p:sldId id="261" r:id="rId8"/>
    <p:sldId id="2145706264" r:id="rId9"/>
    <p:sldId id="2088198162" r:id="rId10"/>
    <p:sldId id="2145706263" r:id="rId11"/>
    <p:sldId id="2134806136" r:id="rId12"/>
    <p:sldId id="2145706261" r:id="rId13"/>
    <p:sldId id="270" r:id="rId14"/>
    <p:sldId id="276" r:id="rId15"/>
    <p:sldId id="278" r:id="rId16"/>
    <p:sldId id="292" r:id="rId17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1B38C-18E6-498C-95C9-E8F42A693BF7}" v="9" dt="2025-01-15T08:25:54.51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5" autoAdjust="0"/>
    <p:restoredTop sz="94660"/>
  </p:normalViewPr>
  <p:slideViewPr>
    <p:cSldViewPr>
      <p:cViewPr varScale="1">
        <p:scale>
          <a:sx n="106" d="100"/>
          <a:sy n="106" d="100"/>
        </p:scale>
        <p:origin x="112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1F4AA-E6D2-47AC-9157-E6E4742B11A7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BA37E-517F-4B7A-B05A-9AE6C0E969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68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sv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2853" y="588390"/>
            <a:ext cx="10826292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2853" y="588390"/>
            <a:ext cx="10826292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8949" y="6520570"/>
            <a:ext cx="1906905" cy="15367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282A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Niveau</a:t>
            </a:r>
            <a:r>
              <a:rPr spc="-2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classification</a:t>
            </a:r>
            <a:r>
              <a:rPr spc="-60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dirty="0"/>
              <a:t>données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15575" y="6524624"/>
            <a:ext cx="1220216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282A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Titre</a:t>
            </a:r>
            <a:r>
              <a:rPr spc="-10" dirty="0"/>
              <a:t> </a:t>
            </a:r>
            <a:r>
              <a:rPr spc="-5" dirty="0"/>
              <a:t>du</a:t>
            </a:r>
            <a:r>
              <a:rPr spc="-20" dirty="0"/>
              <a:t> </a:t>
            </a:r>
            <a:r>
              <a:rPr dirty="0"/>
              <a:t>document</a:t>
            </a:r>
            <a:r>
              <a:rPr spc="-40" dirty="0"/>
              <a:t> </a:t>
            </a:r>
            <a:r>
              <a:rPr dirty="0"/>
              <a:t>|</a:t>
            </a:r>
            <a:r>
              <a:rPr spc="480" dirty="0"/>
              <a:t> </a:t>
            </a: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3845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B79A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6769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8949" y="6520570"/>
            <a:ext cx="1906905" cy="15367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282A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Niveau</a:t>
            </a:r>
            <a:r>
              <a:rPr spc="-2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classification</a:t>
            </a:r>
            <a:r>
              <a:rPr spc="-60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dirty="0"/>
              <a:t>données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15575" y="6524624"/>
            <a:ext cx="1220216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282A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Titre</a:t>
            </a:r>
            <a:r>
              <a:rPr spc="-10" dirty="0"/>
              <a:t> </a:t>
            </a:r>
            <a:r>
              <a:rPr spc="-5" dirty="0"/>
              <a:t>du</a:t>
            </a:r>
            <a:r>
              <a:rPr spc="-20" dirty="0"/>
              <a:t> </a:t>
            </a:r>
            <a:r>
              <a:rPr dirty="0"/>
              <a:t>document</a:t>
            </a:r>
            <a:r>
              <a:rPr spc="-40" dirty="0"/>
              <a:t> </a:t>
            </a:r>
            <a:r>
              <a:rPr dirty="0"/>
              <a:t>|</a:t>
            </a:r>
            <a:r>
              <a:rPr spc="480" dirty="0"/>
              <a:t> </a:t>
            </a: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022426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B79A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88949" y="6520570"/>
            <a:ext cx="1906905" cy="15367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282A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Niveau</a:t>
            </a:r>
            <a:r>
              <a:rPr spc="-2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classification</a:t>
            </a:r>
            <a:r>
              <a:rPr spc="-60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dirty="0"/>
              <a:t>données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0315575" y="6524624"/>
            <a:ext cx="1220216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282A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Titre</a:t>
            </a:r>
            <a:r>
              <a:rPr spc="-10" dirty="0"/>
              <a:t> </a:t>
            </a:r>
            <a:r>
              <a:rPr spc="-5" dirty="0"/>
              <a:t>du</a:t>
            </a:r>
            <a:r>
              <a:rPr spc="-20" dirty="0"/>
              <a:t> </a:t>
            </a:r>
            <a:r>
              <a:rPr dirty="0"/>
              <a:t>document</a:t>
            </a:r>
            <a:r>
              <a:rPr spc="-40" dirty="0"/>
              <a:t> </a:t>
            </a:r>
            <a:r>
              <a:rPr dirty="0"/>
              <a:t>|</a:t>
            </a:r>
            <a:r>
              <a:rPr spc="480" dirty="0"/>
              <a:t> </a:t>
            </a: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815526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309360"/>
          </a:xfrm>
          <a:custGeom>
            <a:avLst/>
            <a:gdLst/>
            <a:ahLst/>
            <a:cxnLst/>
            <a:rect l="l" t="t" r="r" b="b"/>
            <a:pathLst>
              <a:path w="12192000" h="6309360">
                <a:moveTo>
                  <a:pt x="12192000" y="0"/>
                </a:moveTo>
                <a:lnTo>
                  <a:pt x="0" y="0"/>
                </a:lnTo>
                <a:lnTo>
                  <a:pt x="0" y="6309360"/>
                </a:lnTo>
                <a:lnTo>
                  <a:pt x="12192000" y="63093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B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1879" y="0"/>
            <a:ext cx="8580120" cy="63124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B79A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88949" y="6520570"/>
            <a:ext cx="1906905" cy="15367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282A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Niveau</a:t>
            </a:r>
            <a:r>
              <a:rPr spc="-2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classification</a:t>
            </a:r>
            <a:r>
              <a:rPr spc="-60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dirty="0"/>
              <a:t>données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0315575" y="6524624"/>
            <a:ext cx="1220216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282A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Titre</a:t>
            </a:r>
            <a:r>
              <a:rPr spc="-10" dirty="0"/>
              <a:t> </a:t>
            </a:r>
            <a:r>
              <a:rPr spc="-5" dirty="0"/>
              <a:t>du</a:t>
            </a:r>
            <a:r>
              <a:rPr spc="-20" dirty="0"/>
              <a:t> </a:t>
            </a:r>
            <a:r>
              <a:rPr dirty="0"/>
              <a:t>document</a:t>
            </a:r>
            <a:r>
              <a:rPr spc="-40" dirty="0"/>
              <a:t> </a:t>
            </a:r>
            <a:r>
              <a:rPr dirty="0"/>
              <a:t>|</a:t>
            </a:r>
            <a:r>
              <a:rPr spc="480" dirty="0"/>
              <a:t> </a:t>
            </a: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040828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8949" y="6520570"/>
            <a:ext cx="1906905" cy="15367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282A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Niveau</a:t>
            </a:r>
            <a:r>
              <a:rPr spc="-2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classification</a:t>
            </a:r>
            <a:r>
              <a:rPr spc="-60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dirty="0"/>
              <a:t>données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0315575" y="6524624"/>
            <a:ext cx="1220216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282A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Titre</a:t>
            </a:r>
            <a:r>
              <a:rPr spc="-10" dirty="0"/>
              <a:t> </a:t>
            </a:r>
            <a:r>
              <a:rPr spc="-5" dirty="0"/>
              <a:t>du</a:t>
            </a:r>
            <a:r>
              <a:rPr spc="-20" dirty="0"/>
              <a:t> </a:t>
            </a:r>
            <a:r>
              <a:rPr dirty="0"/>
              <a:t>document</a:t>
            </a:r>
            <a:r>
              <a:rPr spc="-40" dirty="0"/>
              <a:t> </a:t>
            </a:r>
            <a:r>
              <a:rPr dirty="0"/>
              <a:t>|</a:t>
            </a:r>
            <a:r>
              <a:rPr spc="480" dirty="0"/>
              <a:t> </a:t>
            </a: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714839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C8B4A9-3FD1-694C-57F2-7262AA6600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04925"/>
            <a:ext cx="10801349" cy="4787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29E3AA0-D481-5AEF-3351-C0908E1B0D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 le titre du contenu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8933A-B976-2EFD-75D6-5B5CC2787D02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50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atter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D48771-A2DA-A226-3B69-E27F1F4256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F69AB8-1382-F39D-BEC8-78460C29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957" t="43425"/>
          <a:stretch/>
        </p:blipFill>
        <p:spPr>
          <a:xfrm flipV="1">
            <a:off x="-1" y="2903974"/>
            <a:ext cx="11486475" cy="395402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AF5248B-39AA-6EB6-47F0-4FC9E0A71C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9705" y="657225"/>
            <a:ext cx="2081595" cy="42045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DE123-655D-7F02-F61A-2CE3244C3CF4}"/>
              </a:ext>
            </a:extLst>
          </p:cNvPr>
          <p:cNvSpPr txBox="1">
            <a:spLocks/>
          </p:cNvSpPr>
          <p:nvPr userDrawn="1"/>
        </p:nvSpPr>
        <p:spPr>
          <a:xfrm>
            <a:off x="277425" y="6524280"/>
            <a:ext cx="3188427" cy="157481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939498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noProof="0">
                <a:solidFill>
                  <a:schemeClr val="bg1"/>
                </a:solidFill>
                <a:latin typeface="Arial" panose="020B0604020202020204" pitchFamily="34" charset="0"/>
              </a:rPr>
              <a:t>Copyright© Talent Solutions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B8CF24-5FE0-534B-DAFE-006A6BC8C3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508" y="1241236"/>
            <a:ext cx="6837002" cy="245687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lang="en-GB" sz="5500" b="1" kern="1200" spc="-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</a:pPr>
            <a:r>
              <a:rPr lang="fr-FR" noProof="0"/>
              <a:t>Titre du document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E78365B-F327-0EDA-00B8-9CCB6E9ED3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863185"/>
            <a:ext cx="5993710" cy="1419860"/>
          </a:xfrm>
          <a:prstGeom prst="rect">
            <a:avLst/>
          </a:prstGeom>
        </p:spPr>
        <p:txBody>
          <a:bodyPr lIns="90000" tIns="46800" rIns="9000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GB" sz="2500" b="0" kern="1200" spc="-3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Description du document ou paragraphe d'introduction, selon les besoins</a:t>
            </a:r>
          </a:p>
        </p:txBody>
      </p:sp>
    </p:spTree>
    <p:extLst>
      <p:ext uri="{BB962C8B-B14F-4D97-AF65-F5344CB8AC3E}">
        <p14:creationId xmlns:p14="http://schemas.microsoft.com/office/powerpoint/2010/main" val="3123653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la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D48771-A2DA-A226-3B69-E27F1F4256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EAF7AC-B46F-3530-B057-B87739296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957" t="43425"/>
          <a:stretch/>
        </p:blipFill>
        <p:spPr>
          <a:xfrm flipV="1">
            <a:off x="0" y="2903974"/>
            <a:ext cx="11486475" cy="395402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4B0D7B4-A09D-1365-387D-F9AEA95C00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9705" y="657225"/>
            <a:ext cx="2081595" cy="42045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2AFC8-17E2-3C4A-77E1-AF594071AA8E}"/>
              </a:ext>
            </a:extLst>
          </p:cNvPr>
          <p:cNvSpPr txBox="1">
            <a:spLocks/>
          </p:cNvSpPr>
          <p:nvPr userDrawn="1"/>
        </p:nvSpPr>
        <p:spPr>
          <a:xfrm>
            <a:off x="277425" y="6524280"/>
            <a:ext cx="3188427" cy="157481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939498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noProof="0">
                <a:solidFill>
                  <a:schemeClr val="bg1"/>
                </a:solidFill>
                <a:latin typeface="Arial" panose="020B0604020202020204" pitchFamily="34" charset="0"/>
              </a:rPr>
              <a:t>Copyright© Talent Solutions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3F6A1D-272B-A841-C841-E61D03B719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508" y="1241236"/>
            <a:ext cx="6837002" cy="245687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lang="en-GB" sz="5500" b="1" kern="1200" spc="-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</a:pPr>
            <a:r>
              <a:rPr lang="fr-FR" noProof="0"/>
              <a:t>Titre du document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0DAD211-D685-7B19-9E27-27CF667DC3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863185"/>
            <a:ext cx="5993710" cy="1419860"/>
          </a:xfrm>
          <a:prstGeom prst="rect">
            <a:avLst/>
          </a:prstGeom>
        </p:spPr>
        <p:txBody>
          <a:bodyPr lIns="90000" tIns="46800" rIns="9000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GB" sz="2500" b="0" kern="1200" spc="-3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Description du document ou paragraphe d'introduction, selon les besoins</a:t>
            </a:r>
          </a:p>
        </p:txBody>
      </p:sp>
    </p:spTree>
    <p:extLst>
      <p:ext uri="{BB962C8B-B14F-4D97-AF65-F5344CB8AC3E}">
        <p14:creationId xmlns:p14="http://schemas.microsoft.com/office/powerpoint/2010/main" val="3025381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4EEE95-4BB2-71EB-D035-CC88AF821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005" b="4005"/>
          <a:stretch/>
        </p:blipFill>
        <p:spPr>
          <a:xfrm>
            <a:off x="0" y="0"/>
            <a:ext cx="12192000" cy="63087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414CEC-D97A-A227-BDE1-ED6844B4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944" y="657225"/>
            <a:ext cx="6732969" cy="52930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lang="en-GB" sz="3000" b="1" kern="1200" spc="-5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</a:pPr>
            <a:r>
              <a:rPr lang="fr-FR" noProof="0"/>
              <a:t>Ordre du jour/Contenu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7D4499-8DF9-17F6-05A1-95CEB699DD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4" t="39345" r="34959" b="-1"/>
          <a:stretch/>
        </p:blipFill>
        <p:spPr>
          <a:xfrm>
            <a:off x="8209219" y="0"/>
            <a:ext cx="3982781" cy="5411971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8B67F5-4B60-5B9D-E052-3A7CDCC5BF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944" y="1677451"/>
            <a:ext cx="540037" cy="5400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C64CB21-B7D8-60F1-CCE2-2C3D0CA354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2400" y="1677450"/>
            <a:ext cx="6005513" cy="540037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Chapitre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2B715A19-FE05-7A2C-90FB-B0EFC376F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944" y="2384337"/>
            <a:ext cx="540037" cy="5400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9F207B44-31EC-24F0-7B8F-0D99B0082D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2400" y="2384336"/>
            <a:ext cx="6005513" cy="540037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Chapitre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1AEA590C-0DC5-DD2A-83B5-763D721936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4944" y="3091223"/>
            <a:ext cx="540037" cy="5400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80D3A9C3-D941-823F-8D87-079C06F97E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2400" y="3091222"/>
            <a:ext cx="6005513" cy="540037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Chapitre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57A4240C-3DAD-A074-8C50-1AE0ADD75B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944" y="3798109"/>
            <a:ext cx="540037" cy="5400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5BE7EF9A-9B18-F7ED-9D10-9B6BAD03F1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2400" y="3798108"/>
            <a:ext cx="6005513" cy="540037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Chapitre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A5EB3322-E512-B941-D84B-B3A8732827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4944" y="4504994"/>
            <a:ext cx="540037" cy="5400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5BD515C3-83FF-E046-9934-55E20DA151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2400" y="4504993"/>
            <a:ext cx="6005513" cy="540037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Chapitre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0B4E05B1-8B13-CA0C-9AF7-986DAE1CEA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4944" y="5211879"/>
            <a:ext cx="540037" cy="5400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EC3EA415-94A1-464B-3EBC-9AC322B495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2400" y="5211878"/>
            <a:ext cx="6005513" cy="540037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Chapitre</a:t>
            </a:r>
          </a:p>
        </p:txBody>
      </p:sp>
    </p:spTree>
    <p:extLst>
      <p:ext uri="{BB962C8B-B14F-4D97-AF65-F5344CB8AC3E}">
        <p14:creationId xmlns:p14="http://schemas.microsoft.com/office/powerpoint/2010/main" val="220342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pos="467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F8633B-9845-A856-5277-CA52F49FDE38}"/>
              </a:ext>
            </a:extLst>
          </p:cNvPr>
          <p:cNvSpPr/>
          <p:nvPr userDrawn="1"/>
        </p:nvSpPr>
        <p:spPr>
          <a:xfrm flipH="1">
            <a:off x="0" y="-1"/>
            <a:ext cx="12192000" cy="6308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22FD30-057A-7B8E-E2C2-50E96C50B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516" t="28665" b="34808"/>
          <a:stretch/>
        </p:blipFill>
        <p:spPr>
          <a:xfrm flipH="1">
            <a:off x="3611900" y="0"/>
            <a:ext cx="8580097" cy="63119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414CEC-D97A-A227-BDE1-ED6844B4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840230"/>
            <a:ext cx="6484964" cy="217994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lang="en-GB" sz="4200" b="1" kern="1200" spc="-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</a:pPr>
            <a:r>
              <a:rPr lang="fr-FR" noProof="0"/>
              <a:t>Titre de section (trois lignes maximum)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DA2C082-47B1-B50F-AE50-D8097C007C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263579"/>
            <a:ext cx="6023527" cy="1419860"/>
          </a:xfrm>
          <a:prstGeom prst="rect">
            <a:avLst/>
          </a:prstGeom>
        </p:spPr>
        <p:txBody>
          <a:bodyPr lIns="90000" tIns="46800" rIns="9000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GB" sz="2000" b="0" kern="1200" spc="-3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Description du document ou paragraphe d'introduction, selon les besoins</a:t>
            </a:r>
          </a:p>
        </p:txBody>
      </p:sp>
    </p:spTree>
    <p:extLst>
      <p:ext uri="{BB962C8B-B14F-4D97-AF65-F5344CB8AC3E}">
        <p14:creationId xmlns:p14="http://schemas.microsoft.com/office/powerpoint/2010/main" val="316469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B79A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6769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82A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Niveau</a:t>
            </a:r>
            <a:r>
              <a:rPr spc="-2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classification</a:t>
            </a:r>
            <a:r>
              <a:rPr spc="-60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dirty="0"/>
              <a:t>données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82A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Titre</a:t>
            </a:r>
            <a:r>
              <a:rPr spc="-10" dirty="0"/>
              <a:t> </a:t>
            </a:r>
            <a:r>
              <a:rPr spc="-5" dirty="0"/>
              <a:t>du</a:t>
            </a:r>
            <a:r>
              <a:rPr spc="-20" dirty="0"/>
              <a:t> </a:t>
            </a:r>
            <a:r>
              <a:rPr dirty="0"/>
              <a:t>document</a:t>
            </a:r>
            <a:r>
              <a:rPr spc="-40" dirty="0"/>
              <a:t> </a:t>
            </a:r>
            <a:r>
              <a:rPr dirty="0"/>
              <a:t>|</a:t>
            </a:r>
            <a:r>
              <a:rPr spc="480" dirty="0"/>
              <a:t> </a:t>
            </a: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F8633B-9845-A856-5277-CA52F49FDE38}"/>
              </a:ext>
            </a:extLst>
          </p:cNvPr>
          <p:cNvSpPr/>
          <p:nvPr userDrawn="1"/>
        </p:nvSpPr>
        <p:spPr>
          <a:xfrm flipH="1">
            <a:off x="0" y="-1"/>
            <a:ext cx="12192000" cy="6308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BB1DE4-2A18-08F6-1B9C-8385ACC195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957" t="43425"/>
          <a:stretch/>
        </p:blipFill>
        <p:spPr>
          <a:xfrm flipH="1" flipV="1">
            <a:off x="705525" y="2354699"/>
            <a:ext cx="11486475" cy="395402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414CEC-D97A-A227-BDE1-ED6844B4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8053" y="840230"/>
            <a:ext cx="6484964" cy="217994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lang="en-GB" sz="4200" b="1" kern="1200" spc="-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</a:pPr>
            <a:r>
              <a:rPr lang="fr-FR" noProof="0"/>
              <a:t>Titre de chapitre (trois lignes maximum)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DA2C082-47B1-B50F-AE50-D8097C007C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58053" y="3263579"/>
            <a:ext cx="6023527" cy="1419860"/>
          </a:xfrm>
          <a:prstGeom prst="rect">
            <a:avLst/>
          </a:prstGeom>
        </p:spPr>
        <p:txBody>
          <a:bodyPr lIns="90000" tIns="46800" rIns="9000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GB" sz="2000" b="0" kern="1200" spc="-3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Description du document ou paragraphe d'introduction, selon les besoins</a:t>
            </a:r>
          </a:p>
        </p:txBody>
      </p:sp>
    </p:spTree>
    <p:extLst>
      <p:ext uri="{BB962C8B-B14F-4D97-AF65-F5344CB8AC3E}">
        <p14:creationId xmlns:p14="http://schemas.microsoft.com/office/powerpoint/2010/main" val="3419991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apter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D5A76833-37E2-694B-4724-1C34BE33B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rcRect l="42290" t="125" r="7276" b="23752"/>
          <a:stretch/>
        </p:blipFill>
        <p:spPr>
          <a:xfrm rot="5400000" flipH="1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53F6A1D-272B-A841-C841-E61D03B719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03450" y="1241236"/>
            <a:ext cx="6837002" cy="245687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lang="en-GB" sz="4200" b="1" kern="1200" spc="-100" baseline="0" dirty="0">
                <a:solidFill>
                  <a:srgbClr val="3DB4E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</a:pPr>
            <a:r>
              <a:rPr lang="fr-FR" noProof="0"/>
              <a:t>Titre de sous-chapitre </a:t>
            </a:r>
            <a:br>
              <a:rPr lang="fr-FR" noProof="0"/>
            </a:br>
            <a:r>
              <a:rPr lang="fr-FR" noProof="0"/>
              <a:t>(trois lignes maximum)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0DAD211-D685-7B19-9E27-27CF667DC3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3450" y="3863185"/>
            <a:ext cx="6023527" cy="1419860"/>
          </a:xfrm>
          <a:prstGeom prst="rect">
            <a:avLst/>
          </a:prstGeom>
        </p:spPr>
        <p:txBody>
          <a:bodyPr lIns="90000" tIns="46800" rIns="9000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GB" sz="2000" b="0" kern="1200" spc="-3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Description du document ou paragraphe d'introduction, selon les besoins</a:t>
            </a:r>
          </a:p>
        </p:txBody>
      </p:sp>
    </p:spTree>
    <p:extLst>
      <p:ext uri="{BB962C8B-B14F-4D97-AF65-F5344CB8AC3E}">
        <p14:creationId xmlns:p14="http://schemas.microsoft.com/office/powerpoint/2010/main" val="402779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FA653-5258-C6B7-4AAC-60F6F759C8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 le titre du contenu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FC425E-C537-F873-3038-6BE315205F32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95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C8B4A9-3FD1-694C-57F2-7262AA6600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04925"/>
            <a:ext cx="10801349" cy="4787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29E3AA0-D481-5AEF-3351-C0908E1B0D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 le titre du contenu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8933A-B976-2EFD-75D6-5B5CC2787D02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98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7756DF-ABFB-F74E-C1DC-E31F235CDE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7" y="657225"/>
            <a:ext cx="5329237" cy="5435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 noProof="0"/>
              <a:t>Cliquez sur l'icône pour ajouter une image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A5F4AC3-15BA-3B8A-659F-5E2669C4CF8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95325" y="1665288"/>
            <a:ext cx="5040313" cy="44275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C274515-4A30-5928-C871-3C31CB1110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657225"/>
            <a:ext cx="5040313" cy="878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le titre du contenu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EBFD65-7EFA-A6CF-C344-126CFE5B9E3D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18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orient="horz" pos="1049">
          <p15:clr>
            <a:srgbClr val="FBAE40"/>
          </p15:clr>
        </p15:guide>
        <p15:guide id="3" pos="388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C7CD-6827-B152-B634-5E021B2960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56363" y="1665288"/>
            <a:ext cx="5040312" cy="44275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2F06970F-1BB3-8FA6-F7B9-B19980FEC3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325" y="657225"/>
            <a:ext cx="5338762" cy="5435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 noProof="0"/>
              <a:t>Cliquez sur l'icône pour ajouter une image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C56730A-1AC5-8987-EB9A-AE5198AA27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3" y="657225"/>
            <a:ext cx="5040311" cy="878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le titre du contenu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939A9-1B06-1AFE-325F-93C7EF7EC20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07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>
          <p15:clr>
            <a:srgbClr val="FBAE40"/>
          </p15:clr>
        </p15:guide>
        <p15:guide id="2" pos="3808">
          <p15:clr>
            <a:srgbClr val="FBAE40"/>
          </p15:clr>
        </p15:guide>
        <p15:guide id="3" orient="horz" pos="104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0F8E1-3B00-AEB4-F7BA-886DC8F53AE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83338" y="1304925"/>
            <a:ext cx="5113337" cy="47879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5D45FA-43AF-FB8D-5F2E-519286B2287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95400" y="1304925"/>
            <a:ext cx="5093187" cy="47879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F27A45F-148C-62FD-F9CF-D63A024E3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 le titre du contenu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16463-678D-A67D-457C-B96D8DBC68F5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27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pos="364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0F8E1-3B00-AEB4-F7BA-886DC8F53AE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83338" y="3428999"/>
            <a:ext cx="5113337" cy="26638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5D45FA-43AF-FB8D-5F2E-519286B2287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95400" y="3428999"/>
            <a:ext cx="5093187" cy="26638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F27A45F-148C-62FD-F9CF-D63A024E3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 le titre du contenu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16463-678D-A67D-457C-B96D8DBC68F5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28C06DBD-0251-BC9D-C868-55D3AC4E6A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5" y="1304925"/>
            <a:ext cx="5113338" cy="190690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 noProof="0"/>
              <a:t>Cliquez sur l'icône pour ajouter une image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43A43B0-6F68-71BE-9639-40772C69BC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1304925"/>
            <a:ext cx="5113337" cy="190690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59234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pos="364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3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0F8E1-3B00-AEB4-F7BA-886DC8F53AE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40237" y="1318780"/>
            <a:ext cx="3379711" cy="4403497"/>
          </a:xfrm>
          <a:prstGeom prst="rect">
            <a:avLst/>
          </a:prstGeom>
        </p:spPr>
        <p:txBody>
          <a:bodyPr/>
          <a:lstStyle>
            <a:lvl1pPr>
              <a:spcAft>
                <a:spcPts val="1100"/>
              </a:spcAft>
              <a:defRPr sz="1800"/>
            </a:lvl1pPr>
            <a:lvl2pPr>
              <a:spcAft>
                <a:spcPts val="1100"/>
              </a:spcAft>
              <a:defRPr sz="1600"/>
            </a:lvl2pPr>
            <a:lvl3pPr>
              <a:spcAft>
                <a:spcPts val="1100"/>
              </a:spcAft>
              <a:defRPr sz="1400"/>
            </a:lvl3pPr>
            <a:lvl4pPr>
              <a:spcAft>
                <a:spcPts val="1100"/>
              </a:spcAft>
              <a:defRPr sz="1200"/>
            </a:lvl4pPr>
            <a:lvl5pPr>
              <a:spcAft>
                <a:spcPts val="1100"/>
              </a:spcAft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8CA271-D179-E25C-EB91-B9BA1646784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95400" y="1318780"/>
            <a:ext cx="3384000" cy="4403497"/>
          </a:xfrm>
          <a:prstGeom prst="rect">
            <a:avLst/>
          </a:prstGeom>
        </p:spPr>
        <p:txBody>
          <a:bodyPr/>
          <a:lstStyle>
            <a:lvl1pPr>
              <a:spcAft>
                <a:spcPts val="1100"/>
              </a:spcAft>
              <a:defRPr sz="1800"/>
            </a:lvl1pPr>
            <a:lvl2pPr>
              <a:spcAft>
                <a:spcPts val="1100"/>
              </a:spcAft>
              <a:defRPr sz="1600"/>
            </a:lvl2pPr>
            <a:lvl3pPr>
              <a:spcAft>
                <a:spcPts val="1100"/>
              </a:spcAft>
              <a:defRPr sz="1400"/>
            </a:lvl3pPr>
            <a:lvl4pPr>
              <a:spcAft>
                <a:spcPts val="1100"/>
              </a:spcAft>
              <a:defRPr sz="1200"/>
            </a:lvl4pPr>
            <a:lvl5pPr>
              <a:spcAft>
                <a:spcPts val="1100"/>
              </a:spcAft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3DF28B-6207-27E4-90EF-AEDA58664B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12224" y="1318780"/>
            <a:ext cx="3384451" cy="4403497"/>
          </a:xfrm>
          <a:prstGeom prst="rect">
            <a:avLst/>
          </a:prstGeom>
        </p:spPr>
        <p:txBody>
          <a:bodyPr/>
          <a:lstStyle>
            <a:lvl1pPr>
              <a:spcAft>
                <a:spcPts val="1100"/>
              </a:spcAft>
              <a:defRPr sz="1800"/>
            </a:lvl1pPr>
            <a:lvl2pPr>
              <a:spcAft>
                <a:spcPts val="1100"/>
              </a:spcAft>
              <a:defRPr sz="1600"/>
            </a:lvl2pPr>
            <a:lvl3pPr>
              <a:spcAft>
                <a:spcPts val="1100"/>
              </a:spcAft>
              <a:defRPr sz="1400"/>
            </a:lvl3pPr>
            <a:lvl4pPr>
              <a:spcAft>
                <a:spcPts val="1100"/>
              </a:spcAft>
              <a:defRPr sz="1200"/>
            </a:lvl4pPr>
            <a:lvl5pPr>
              <a:spcAft>
                <a:spcPts val="1100"/>
              </a:spcAft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7DB660C-698C-EBB9-9006-FAF47720C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 le titre du contenu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00099-D596-90EB-B7A8-F8D524AF3D1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24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  <p15:guide id="2" pos="5106">
          <p15:clr>
            <a:srgbClr val="FBAE40"/>
          </p15:clr>
        </p15:guide>
        <p15:guide id="3" pos="2570">
          <p15:clr>
            <a:srgbClr val="FBAE40"/>
          </p15:clr>
        </p15:guide>
        <p15:guide id="4" pos="492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-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0F8E1-3B00-AEB4-F7BA-886DC8F53AE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40237" y="3429000"/>
            <a:ext cx="3379711" cy="2663825"/>
          </a:xfrm>
          <a:prstGeom prst="rect">
            <a:avLst/>
          </a:prstGeom>
        </p:spPr>
        <p:txBody>
          <a:bodyPr/>
          <a:lstStyle>
            <a:lvl1pPr>
              <a:spcAft>
                <a:spcPts val="1100"/>
              </a:spcAft>
              <a:defRPr sz="1800"/>
            </a:lvl1pPr>
            <a:lvl2pPr>
              <a:spcAft>
                <a:spcPts val="1100"/>
              </a:spcAft>
              <a:defRPr sz="1600"/>
            </a:lvl2pPr>
            <a:lvl3pPr>
              <a:spcAft>
                <a:spcPts val="1100"/>
              </a:spcAft>
              <a:defRPr sz="1400"/>
            </a:lvl3pPr>
            <a:lvl4pPr>
              <a:spcAft>
                <a:spcPts val="1100"/>
              </a:spcAft>
              <a:defRPr sz="1200"/>
            </a:lvl4pPr>
            <a:lvl5pPr>
              <a:spcAft>
                <a:spcPts val="1100"/>
              </a:spcAft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8CA271-D179-E25C-EB91-B9BA1646784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95400" y="3429000"/>
            <a:ext cx="3384000" cy="2663825"/>
          </a:xfrm>
          <a:prstGeom prst="rect">
            <a:avLst/>
          </a:prstGeom>
        </p:spPr>
        <p:txBody>
          <a:bodyPr/>
          <a:lstStyle>
            <a:lvl1pPr>
              <a:spcAft>
                <a:spcPts val="1100"/>
              </a:spcAft>
              <a:defRPr sz="1800"/>
            </a:lvl1pPr>
            <a:lvl2pPr>
              <a:spcAft>
                <a:spcPts val="1100"/>
              </a:spcAft>
              <a:defRPr sz="1600"/>
            </a:lvl2pPr>
            <a:lvl3pPr>
              <a:spcAft>
                <a:spcPts val="1100"/>
              </a:spcAft>
              <a:defRPr sz="1400"/>
            </a:lvl3pPr>
            <a:lvl4pPr>
              <a:spcAft>
                <a:spcPts val="1100"/>
              </a:spcAft>
              <a:defRPr sz="1200"/>
            </a:lvl4pPr>
            <a:lvl5pPr>
              <a:spcAft>
                <a:spcPts val="1100"/>
              </a:spcAft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3DF28B-6207-27E4-90EF-AEDA58664B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12224" y="3429000"/>
            <a:ext cx="3384451" cy="2663825"/>
          </a:xfrm>
          <a:prstGeom prst="rect">
            <a:avLst/>
          </a:prstGeom>
        </p:spPr>
        <p:txBody>
          <a:bodyPr/>
          <a:lstStyle>
            <a:lvl1pPr>
              <a:spcAft>
                <a:spcPts val="1100"/>
              </a:spcAft>
              <a:defRPr sz="1800"/>
            </a:lvl1pPr>
            <a:lvl2pPr>
              <a:spcAft>
                <a:spcPts val="1100"/>
              </a:spcAft>
              <a:defRPr sz="1600"/>
            </a:lvl2pPr>
            <a:lvl3pPr>
              <a:spcAft>
                <a:spcPts val="1100"/>
              </a:spcAft>
              <a:defRPr sz="1400"/>
            </a:lvl3pPr>
            <a:lvl4pPr>
              <a:spcAft>
                <a:spcPts val="1100"/>
              </a:spcAft>
              <a:defRPr sz="1200"/>
            </a:lvl4pPr>
            <a:lvl5pPr>
              <a:spcAft>
                <a:spcPts val="1100"/>
              </a:spcAft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7DB660C-698C-EBB9-9006-FAF47720C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 le titre du contenu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00099-D596-90EB-B7A8-F8D524AF3D1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8F3F8D-C2A1-877C-A799-87865B0E5C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" y="1304925"/>
            <a:ext cx="3384000" cy="190690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 noProof="0"/>
              <a:t>Cliquez sur l'icône pour ajouter une image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61B413F-E967-7CD1-55A1-E3B865661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45756" y="1304925"/>
            <a:ext cx="3374192" cy="190690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 noProof="0"/>
              <a:t>Cliquez sur l'icône pour ajouter une image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BF3FDCB-41F1-D78F-5784-CF5014E3EA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2224" y="1304925"/>
            <a:ext cx="3374192" cy="190690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173961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  <p15:guide id="2" pos="5106">
          <p15:clr>
            <a:srgbClr val="FBAE40"/>
          </p15:clr>
        </p15:guide>
        <p15:guide id="3" pos="2570">
          <p15:clr>
            <a:srgbClr val="FBAE40"/>
          </p15:clr>
        </p15:guide>
        <p15:guide id="4" pos="49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B79A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82A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Niveau</a:t>
            </a:r>
            <a:r>
              <a:rPr spc="-2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classification</a:t>
            </a:r>
            <a:r>
              <a:rPr spc="-60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dirty="0"/>
              <a:t>données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82A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Titre</a:t>
            </a:r>
            <a:r>
              <a:rPr spc="-10" dirty="0"/>
              <a:t> </a:t>
            </a:r>
            <a:r>
              <a:rPr spc="-5" dirty="0"/>
              <a:t>du</a:t>
            </a:r>
            <a:r>
              <a:rPr spc="-20" dirty="0"/>
              <a:t> </a:t>
            </a:r>
            <a:r>
              <a:rPr dirty="0"/>
              <a:t>document</a:t>
            </a:r>
            <a:r>
              <a:rPr spc="-40" dirty="0"/>
              <a:t> </a:t>
            </a:r>
            <a:r>
              <a:rPr dirty="0"/>
              <a:t>|</a:t>
            </a:r>
            <a:r>
              <a:rPr spc="480" dirty="0"/>
              <a:t> </a:t>
            </a: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-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0F8E1-3B00-AEB4-F7BA-886DC8F53AE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40237" y="2580362"/>
            <a:ext cx="3379711" cy="3512463"/>
          </a:xfrm>
          <a:prstGeom prst="rect">
            <a:avLst/>
          </a:prstGeom>
        </p:spPr>
        <p:txBody>
          <a:bodyPr/>
          <a:lstStyle>
            <a:lvl1pPr>
              <a:spcAft>
                <a:spcPts val="1100"/>
              </a:spcAft>
              <a:defRPr sz="1800"/>
            </a:lvl1pPr>
            <a:lvl2pPr>
              <a:spcAft>
                <a:spcPts val="1100"/>
              </a:spcAft>
              <a:defRPr sz="1600"/>
            </a:lvl2pPr>
            <a:lvl3pPr>
              <a:spcAft>
                <a:spcPts val="1100"/>
              </a:spcAft>
              <a:defRPr sz="1400"/>
            </a:lvl3pPr>
            <a:lvl4pPr>
              <a:spcAft>
                <a:spcPts val="1100"/>
              </a:spcAft>
              <a:defRPr sz="1200"/>
            </a:lvl4pPr>
            <a:lvl5pPr>
              <a:spcAft>
                <a:spcPts val="1100"/>
              </a:spcAft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8CA271-D179-E25C-EB91-B9BA1646784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95400" y="2580362"/>
            <a:ext cx="3384000" cy="3512463"/>
          </a:xfrm>
          <a:prstGeom prst="rect">
            <a:avLst/>
          </a:prstGeom>
        </p:spPr>
        <p:txBody>
          <a:bodyPr/>
          <a:lstStyle>
            <a:lvl1pPr>
              <a:spcAft>
                <a:spcPts val="1100"/>
              </a:spcAft>
              <a:defRPr sz="1800"/>
            </a:lvl1pPr>
            <a:lvl2pPr>
              <a:spcAft>
                <a:spcPts val="1100"/>
              </a:spcAft>
              <a:defRPr sz="1600"/>
            </a:lvl2pPr>
            <a:lvl3pPr>
              <a:spcAft>
                <a:spcPts val="1100"/>
              </a:spcAft>
              <a:defRPr sz="1400"/>
            </a:lvl3pPr>
            <a:lvl4pPr>
              <a:spcAft>
                <a:spcPts val="1100"/>
              </a:spcAft>
              <a:defRPr sz="1200"/>
            </a:lvl4pPr>
            <a:lvl5pPr>
              <a:spcAft>
                <a:spcPts val="1100"/>
              </a:spcAft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3DF28B-6207-27E4-90EF-AEDA58664B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12224" y="2580362"/>
            <a:ext cx="3384451" cy="3512463"/>
          </a:xfrm>
          <a:prstGeom prst="rect">
            <a:avLst/>
          </a:prstGeom>
        </p:spPr>
        <p:txBody>
          <a:bodyPr/>
          <a:lstStyle>
            <a:lvl1pPr>
              <a:spcAft>
                <a:spcPts val="1100"/>
              </a:spcAft>
              <a:defRPr sz="1800"/>
            </a:lvl1pPr>
            <a:lvl2pPr>
              <a:spcAft>
                <a:spcPts val="1100"/>
              </a:spcAft>
              <a:defRPr sz="1600"/>
            </a:lvl2pPr>
            <a:lvl3pPr>
              <a:spcAft>
                <a:spcPts val="1100"/>
              </a:spcAft>
              <a:defRPr sz="1400"/>
            </a:lvl3pPr>
            <a:lvl4pPr>
              <a:spcAft>
                <a:spcPts val="1100"/>
              </a:spcAft>
              <a:defRPr sz="1200"/>
            </a:lvl4pPr>
            <a:lvl5pPr>
              <a:spcAft>
                <a:spcPts val="1100"/>
              </a:spcAft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7DB660C-698C-EBB9-9006-FAF47720C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 le titre du contenu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00099-D596-90EB-B7A8-F8D524AF3D1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12E30CA6-7920-0D77-F680-B8B1B78AC0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218" y="1631806"/>
            <a:ext cx="72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44F859A-E180-F297-1174-9FE5A024EE7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21418" y="1631806"/>
            <a:ext cx="72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42D5412C-8620-9B61-7921-2DE08FDB3F4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80722" y="1631806"/>
            <a:ext cx="72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fr-FR" noProof="0"/>
              <a:t>Icone</a:t>
            </a:r>
          </a:p>
        </p:txBody>
      </p:sp>
    </p:spTree>
    <p:extLst>
      <p:ext uri="{BB962C8B-B14F-4D97-AF65-F5344CB8AC3E}">
        <p14:creationId xmlns:p14="http://schemas.microsoft.com/office/powerpoint/2010/main" val="1537046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  <p15:guide id="2" pos="5106">
          <p15:clr>
            <a:srgbClr val="FBAE40"/>
          </p15:clr>
        </p15:guide>
        <p15:guide id="3" pos="2570">
          <p15:clr>
            <a:srgbClr val="FBAE40"/>
          </p15:clr>
        </p15:guide>
        <p15:guide id="4" pos="49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A80D9-7DA2-4303-D76F-089EA33A938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325" y="1304925"/>
            <a:ext cx="2461761" cy="4787900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>
              <a:lnSpc>
                <a:spcPct val="95000"/>
              </a:lnSpc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FDCC41F-5C1E-C155-65A6-65BCF7F64A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70245"/>
            <a:ext cx="108013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 le titre du contenu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8A99F3-77B0-9661-3724-20F0D027F7C7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D5C8B8C-C77E-46B3-099F-9F7BA7918ECB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73243" y="1304925"/>
            <a:ext cx="2461761" cy="4787900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>
              <a:lnSpc>
                <a:spcPct val="95000"/>
              </a:lnSpc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F6BB258-93FA-A930-1C00-28FB9DE4911D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251161" y="1304925"/>
            <a:ext cx="2461761" cy="4787900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>
              <a:lnSpc>
                <a:spcPct val="95000"/>
              </a:lnSpc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4225928-332F-256E-5F3B-9A13CFB657C3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9029078" y="1304925"/>
            <a:ext cx="2461761" cy="4787900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>
              <a:lnSpc>
                <a:spcPct val="95000"/>
              </a:lnSpc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26300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93">
          <p15:clr>
            <a:srgbClr val="FBAE40"/>
          </p15:clr>
        </p15:guide>
        <p15:guide id="2" pos="3931">
          <p15:clr>
            <a:srgbClr val="FBAE40"/>
          </p15:clr>
        </p15:guide>
        <p15:guide id="3" pos="2184">
          <p15:clr>
            <a:srgbClr val="FBAE40"/>
          </p15:clr>
        </p15:guide>
        <p15:guide id="4" pos="5686">
          <p15:clr>
            <a:srgbClr val="FBAE40"/>
          </p15:clr>
        </p15:guide>
        <p15:guide id="5" pos="1988">
          <p15:clr>
            <a:srgbClr val="FBAE40"/>
          </p15:clr>
        </p15:guide>
        <p15:guide id="6" pos="3741">
          <p15:clr>
            <a:srgbClr val="FBAE40"/>
          </p15:clr>
        </p15:guide>
        <p15:guide id="7" pos="549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-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A80D9-7DA2-4303-D76F-089EA33A938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325" y="3027680"/>
            <a:ext cx="2461761" cy="3065144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>
              <a:lnSpc>
                <a:spcPct val="95000"/>
              </a:lnSpc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FDCC41F-5C1E-C155-65A6-65BCF7F64A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70245"/>
            <a:ext cx="108013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 le titre du contenu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8A99F3-77B0-9661-3724-20F0D027F7C7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D5C8B8C-C77E-46B3-099F-9F7BA7918ECB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73243" y="3027680"/>
            <a:ext cx="2461761" cy="3065144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>
              <a:lnSpc>
                <a:spcPct val="95000"/>
              </a:lnSpc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F6BB258-93FA-A930-1C00-28FB9DE4911D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251161" y="3027680"/>
            <a:ext cx="2461761" cy="3065144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>
              <a:lnSpc>
                <a:spcPct val="95000"/>
              </a:lnSpc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4225928-332F-256E-5F3B-9A13CFB657C3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9029078" y="3027680"/>
            <a:ext cx="2461761" cy="3065144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>
              <a:lnSpc>
                <a:spcPct val="95000"/>
              </a:lnSpc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AB79C48-D329-7291-0E34-5B62E528CC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" y="1304925"/>
            <a:ext cx="2461761" cy="146875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 noProof="0"/>
              <a:t>Cliquez sur l'icône pour ajouter une image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8F3804C-D276-7117-25A3-375B9F6D98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73242" y="1304925"/>
            <a:ext cx="2461761" cy="146875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 noProof="0"/>
              <a:t>Cliquez sur l'icône pour ajouter une image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9AAAB06-6A17-6E60-6066-2976A27B9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463" y="1304925"/>
            <a:ext cx="2472459" cy="146875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 noProof="0"/>
              <a:t>Cliquez sur l'icône pour ajouter une image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5C47D177-A35B-8099-A85A-23A6CABF04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26525" y="1304925"/>
            <a:ext cx="2461761" cy="146875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650312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93">
          <p15:clr>
            <a:srgbClr val="FBAE40"/>
          </p15:clr>
        </p15:guide>
        <p15:guide id="2" pos="3931">
          <p15:clr>
            <a:srgbClr val="FBAE40"/>
          </p15:clr>
        </p15:guide>
        <p15:guide id="3" pos="2184">
          <p15:clr>
            <a:srgbClr val="FBAE40"/>
          </p15:clr>
        </p15:guide>
        <p15:guide id="4" pos="5686">
          <p15:clr>
            <a:srgbClr val="FBAE40"/>
          </p15:clr>
        </p15:guide>
        <p15:guide id="5" pos="1988">
          <p15:clr>
            <a:srgbClr val="FBAE40"/>
          </p15:clr>
        </p15:guide>
        <p15:guide id="6" pos="3741">
          <p15:clr>
            <a:srgbClr val="FBAE40"/>
          </p15:clr>
        </p15:guide>
        <p15:guide id="7" pos="549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-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A80D9-7DA2-4303-D76F-089EA33A938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325" y="2536383"/>
            <a:ext cx="2461761" cy="3651371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>
              <a:lnSpc>
                <a:spcPct val="95000"/>
              </a:lnSpc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8FD6C531-0705-965C-18FC-0EC130F57D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218" y="1631806"/>
            <a:ext cx="72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FDCC41F-5C1E-C155-65A6-65BCF7F64A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70245"/>
            <a:ext cx="108013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 le titre du contenu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8A99F3-77B0-9661-3724-20F0D027F7C7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D5C8B8C-C77E-46B3-099F-9F7BA7918ECB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73243" y="2536383"/>
            <a:ext cx="2461761" cy="3651371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>
              <a:lnSpc>
                <a:spcPct val="95000"/>
              </a:lnSpc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F6BB258-93FA-A930-1C00-28FB9DE4911D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251161" y="2536383"/>
            <a:ext cx="2461761" cy="3651371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>
              <a:lnSpc>
                <a:spcPct val="95000"/>
              </a:lnSpc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4225928-332F-256E-5F3B-9A13CFB657C3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9029078" y="2536383"/>
            <a:ext cx="2461761" cy="3651371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>
              <a:lnSpc>
                <a:spcPct val="95000"/>
              </a:lnSpc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8" indent="-176213">
              <a:lnSpc>
                <a:spcPct val="95000"/>
              </a:lnSpc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C607B3CC-51CC-BA8A-9683-39C34B347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47728" y="1631806"/>
            <a:ext cx="72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20239157-55FF-5629-2323-01F5A153D46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446415" y="1631806"/>
            <a:ext cx="72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F71FA73-B1EA-5F36-139E-1DC5E957E9A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210875" y="1631806"/>
            <a:ext cx="72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fr-FR" noProof="0"/>
              <a:t>Icone</a:t>
            </a:r>
          </a:p>
        </p:txBody>
      </p:sp>
    </p:spTree>
    <p:extLst>
      <p:ext uri="{BB962C8B-B14F-4D97-AF65-F5344CB8AC3E}">
        <p14:creationId xmlns:p14="http://schemas.microsoft.com/office/powerpoint/2010/main" val="3527387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93">
          <p15:clr>
            <a:srgbClr val="FBAE40"/>
          </p15:clr>
        </p15:guide>
        <p15:guide id="2" pos="3931">
          <p15:clr>
            <a:srgbClr val="FBAE40"/>
          </p15:clr>
        </p15:guide>
        <p15:guide id="3" pos="2184">
          <p15:clr>
            <a:srgbClr val="FBAE40"/>
          </p15:clr>
        </p15:guide>
        <p15:guide id="4" pos="5686">
          <p15:clr>
            <a:srgbClr val="FBAE40"/>
          </p15:clr>
        </p15:guide>
        <p15:guide id="5" pos="1988">
          <p15:clr>
            <a:srgbClr val="FBAE40"/>
          </p15:clr>
        </p15:guide>
        <p15:guide id="6" pos="3741">
          <p15:clr>
            <a:srgbClr val="FBAE40"/>
          </p15:clr>
        </p15:guide>
        <p15:guide id="7" pos="549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- icons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FBF65E-C6F6-F90F-4DD5-5E1E6B98AE1F}"/>
              </a:ext>
            </a:extLst>
          </p:cNvPr>
          <p:cNvSpPr/>
          <p:nvPr userDrawn="1"/>
        </p:nvSpPr>
        <p:spPr>
          <a:xfrm>
            <a:off x="-1" y="0"/>
            <a:ext cx="12192001" cy="6308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2FFEDD4-B435-61C6-D470-4A8944703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70245"/>
            <a:ext cx="108013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Cliquez pour ajouter le titre du contenu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5CF56-71B0-B819-4499-21F306C04DC2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2502727-D412-4866-81D3-BC9EE62148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325" y="2536384"/>
            <a:ext cx="2461761" cy="3127672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>
              <a:lnSpc>
                <a:spcPct val="95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57188" indent="-176213">
              <a:lnSpc>
                <a:spcPct val="95000"/>
              </a:lnSpc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357188" indent="-176213">
              <a:lnSpc>
                <a:spcPct val="95000"/>
              </a:lnSpc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357188" indent="-176213">
              <a:lnSpc>
                <a:spcPct val="95000"/>
              </a:lnSpc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357188" indent="-176213">
              <a:lnSpc>
                <a:spcPct val="95000"/>
              </a:lnSpc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DFD2F414-8E44-61AC-14CF-C51A3F3E9E6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8218" y="1631806"/>
            <a:ext cx="72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A3E713F-5293-2CE6-449B-CFD750B2B09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73243" y="2536384"/>
            <a:ext cx="2461761" cy="3127672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>
              <a:lnSpc>
                <a:spcPct val="95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57188" indent="-176213">
              <a:lnSpc>
                <a:spcPct val="95000"/>
              </a:lnSpc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357188" indent="-176213">
              <a:lnSpc>
                <a:spcPct val="95000"/>
              </a:lnSpc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357188" indent="-176213">
              <a:lnSpc>
                <a:spcPct val="95000"/>
              </a:lnSpc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357188" indent="-176213">
              <a:lnSpc>
                <a:spcPct val="95000"/>
              </a:lnSpc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CCA2F6D-41F8-AA4C-06C2-6FB0C2E8E73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251161" y="2536384"/>
            <a:ext cx="2461761" cy="3127672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>
              <a:lnSpc>
                <a:spcPct val="95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57188" indent="-176213">
              <a:lnSpc>
                <a:spcPct val="95000"/>
              </a:lnSpc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357188" indent="-176213">
              <a:lnSpc>
                <a:spcPct val="95000"/>
              </a:lnSpc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357188" indent="-176213">
              <a:lnSpc>
                <a:spcPct val="95000"/>
              </a:lnSpc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357188" indent="-176213">
              <a:lnSpc>
                <a:spcPct val="95000"/>
              </a:lnSpc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03FDD28-5BE9-197D-552A-9A1D93864F8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9029078" y="2536384"/>
            <a:ext cx="2461761" cy="3127672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>
              <a:lnSpc>
                <a:spcPct val="95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57188" indent="-176213">
              <a:lnSpc>
                <a:spcPct val="95000"/>
              </a:lnSpc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357188" indent="-176213">
              <a:lnSpc>
                <a:spcPct val="95000"/>
              </a:lnSpc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357188" indent="-176213">
              <a:lnSpc>
                <a:spcPct val="95000"/>
              </a:lnSpc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357188" indent="-176213">
              <a:lnSpc>
                <a:spcPct val="95000"/>
              </a:lnSpc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73A4A411-63EB-5143-422E-59C47E6BA45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47728" y="1631806"/>
            <a:ext cx="72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7D607E8-2341-5AE9-373E-8FEFC4F57BA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46415" y="1631806"/>
            <a:ext cx="72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BBDF260C-BAA1-507D-7C90-F513B9954E3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210875" y="1631806"/>
            <a:ext cx="72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051201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93">
          <p15:clr>
            <a:srgbClr val="FBAE40"/>
          </p15:clr>
        </p15:guide>
        <p15:guide id="2" pos="2184">
          <p15:clr>
            <a:srgbClr val="FBAE40"/>
          </p15:clr>
        </p15:guide>
        <p15:guide id="3" pos="3931">
          <p15:clr>
            <a:srgbClr val="FBAE40"/>
          </p15:clr>
        </p15:guide>
        <p15:guide id="4" pos="5677">
          <p15:clr>
            <a:srgbClr val="FBAE40"/>
          </p15:clr>
        </p15:guide>
        <p15:guide id="5" pos="1991">
          <p15:clr>
            <a:srgbClr val="FBAE40"/>
          </p15:clr>
        </p15:guide>
        <p15:guide id="6" pos="3738">
          <p15:clr>
            <a:srgbClr val="FBAE40"/>
          </p15:clr>
        </p15:guide>
        <p15:guide id="7" pos="549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32A335-B3E1-78B9-2B4D-AAD96706A9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0" y="0"/>
            <a:ext cx="12192000" cy="6308725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7756DF-ABFB-F74E-C1DC-E31F235CDE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325" y="663630"/>
            <a:ext cx="5334614" cy="514185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 noProof="0"/>
              <a:t>Cliquez sur l'icône pour ajouter une image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E68EB35-293C-983C-5404-59FDABE7A86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26467" y="4474368"/>
            <a:ext cx="5076825" cy="1331120"/>
          </a:xfrm>
          <a:prstGeom prst="rect">
            <a:avLst/>
          </a:prstGeom>
        </p:spPr>
        <p:txBody>
          <a:bodyPr tIns="21600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</a:lstStyle>
          <a:p>
            <a:pPr lvl="0"/>
            <a:r>
              <a:rPr lang="fr-FR" noProof="0"/>
              <a:t>–  Source : Mercer Global Talent Trends 2020-21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FE5679-59BD-886B-39B6-02BE1A18F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26467" y="663630"/>
            <a:ext cx="5076825" cy="3794070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88000"/>
              </a:lnSpc>
              <a:spcAft>
                <a:spcPts val="0"/>
              </a:spcAft>
              <a:buNone/>
              <a:defRPr sz="3000" b="1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</a:lstStyle>
          <a:p>
            <a:pPr lvl="0"/>
            <a:r>
              <a:rPr lang="fr-FR" noProof="0"/>
              <a:t>“Style de citation </a:t>
            </a:r>
            <a:r>
              <a:rPr lang="fr-FR" noProof="0" err="1"/>
              <a:t>quatum</a:t>
            </a:r>
            <a:r>
              <a:rPr lang="fr-FR" noProof="0"/>
              <a:t> </a:t>
            </a:r>
            <a:r>
              <a:rPr lang="fr-FR" noProof="0" err="1"/>
              <a:t>exexlacides</a:t>
            </a:r>
            <a:r>
              <a:rPr lang="fr-FR" noProof="0"/>
              <a:t> ration </a:t>
            </a:r>
            <a:r>
              <a:rPr lang="fr-FR" noProof="0" err="1"/>
              <a:t>ectate</a:t>
            </a:r>
            <a:r>
              <a:rPr lang="fr-FR" noProof="0"/>
              <a:t> </a:t>
            </a:r>
            <a:r>
              <a:rPr lang="fr-FR" noProof="0" err="1"/>
              <a:t>nosam</a:t>
            </a:r>
            <a:r>
              <a:rPr lang="fr-FR" noProof="0"/>
              <a:t> </a:t>
            </a:r>
            <a:r>
              <a:rPr lang="fr-FR" noProof="0" err="1"/>
              <a:t>diati</a:t>
            </a:r>
            <a:r>
              <a:rPr lang="fr-FR" noProof="0"/>
              <a:t> </a:t>
            </a:r>
            <a:r>
              <a:rPr lang="fr-FR" noProof="0" err="1"/>
              <a:t>sincillaut</a:t>
            </a:r>
            <a:r>
              <a:rPr lang="fr-FR" noProof="0"/>
              <a:t> </a:t>
            </a:r>
            <a:r>
              <a:rPr lang="fr-FR" noProof="0" err="1"/>
              <a:t>aliquas</a:t>
            </a:r>
            <a:r>
              <a:rPr lang="fr-FR" noProof="0"/>
              <a:t> </a:t>
            </a:r>
            <a:r>
              <a:rPr lang="fr-FR" noProof="0" err="1"/>
              <a:t>etus</a:t>
            </a:r>
            <a:r>
              <a:rPr lang="fr-FR" noProof="0"/>
              <a:t> </a:t>
            </a:r>
            <a:r>
              <a:rPr lang="fr-FR" noProof="0" err="1"/>
              <a:t>ipsa</a:t>
            </a:r>
            <a:r>
              <a:rPr lang="fr-FR" noProof="0"/>
              <a:t> con </a:t>
            </a:r>
            <a:r>
              <a:rPr lang="fr-FR" noProof="0" err="1"/>
              <a:t>porerchitati</a:t>
            </a:r>
            <a:r>
              <a:rPr lang="fr-FR" noProof="0"/>
              <a:t> </a:t>
            </a:r>
            <a:r>
              <a:rPr lang="fr-FR" noProof="0" err="1"/>
              <a:t>assi</a:t>
            </a:r>
            <a:r>
              <a:rPr lang="fr-FR" noProof="0"/>
              <a:t> </a:t>
            </a:r>
            <a:r>
              <a:rPr lang="fr-FR" noProof="0" err="1"/>
              <a:t>dolupta</a:t>
            </a:r>
            <a:r>
              <a:rPr lang="fr-FR" noProof="0"/>
              <a:t> </a:t>
            </a:r>
            <a:r>
              <a:rPr lang="fr-FR" noProof="0" err="1"/>
              <a:t>spelita</a:t>
            </a:r>
            <a:r>
              <a:rPr lang="fr-FR" noProof="0"/>
              <a:t> </a:t>
            </a:r>
            <a:r>
              <a:rPr lang="fr-FR" noProof="0" err="1"/>
              <a:t>ducipic</a:t>
            </a:r>
            <a:r>
              <a:rPr lang="fr-FR" noProof="0"/>
              <a:t> tem </a:t>
            </a:r>
            <a:r>
              <a:rPr lang="fr-FR" noProof="0" err="1"/>
              <a:t>sincillaut</a:t>
            </a:r>
            <a:r>
              <a:rPr lang="fr-FR" noProof="0"/>
              <a:t> </a:t>
            </a:r>
            <a:r>
              <a:rPr lang="fr-FR" noProof="0" err="1"/>
              <a:t>aliquas</a:t>
            </a:r>
            <a:r>
              <a:rPr lang="fr-FR" noProof="0"/>
              <a:t> as </a:t>
            </a:r>
            <a:r>
              <a:rPr lang="fr-FR" noProof="0" err="1"/>
              <a:t>volum</a:t>
            </a:r>
            <a:r>
              <a:rPr lang="fr-FR" noProof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3467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4044">
          <p15:clr>
            <a:srgbClr val="FBAE40"/>
          </p15:clr>
        </p15:guide>
        <p15:guide id="3" pos="379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lo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87870-BEFD-DF11-CF2A-C3DD786475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724"/>
            <a:ext cx="12185868" cy="6307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75DDEE-8A43-359E-9643-78B19F8F20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4" t="39345" r="34959" b="-1"/>
          <a:stretch/>
        </p:blipFill>
        <p:spPr>
          <a:xfrm>
            <a:off x="8209219" y="0"/>
            <a:ext cx="3982781" cy="541197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D94D1B-59ED-6483-7DA6-975636271E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76508" y="1304925"/>
            <a:ext cx="5369004" cy="2951389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88000"/>
              </a:lnSpc>
              <a:spcAft>
                <a:spcPts val="0"/>
              </a:spcAft>
              <a:buNone/>
              <a:defRPr sz="3000" b="1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</a:lstStyle>
          <a:p>
            <a:pPr lvl="0"/>
            <a:r>
              <a:rPr lang="fr-FR" noProof="0"/>
              <a:t>“Style de citation </a:t>
            </a:r>
            <a:r>
              <a:rPr lang="fr-FR" noProof="0" err="1"/>
              <a:t>quatum</a:t>
            </a:r>
            <a:r>
              <a:rPr lang="fr-FR" noProof="0"/>
              <a:t> </a:t>
            </a:r>
            <a:r>
              <a:rPr lang="fr-FR" noProof="0" err="1"/>
              <a:t>exexlacides</a:t>
            </a:r>
            <a:r>
              <a:rPr lang="fr-FR" noProof="0"/>
              <a:t> ration </a:t>
            </a:r>
            <a:r>
              <a:rPr lang="fr-FR" noProof="0" err="1"/>
              <a:t>ectate</a:t>
            </a:r>
            <a:r>
              <a:rPr lang="fr-FR" noProof="0"/>
              <a:t> </a:t>
            </a:r>
            <a:r>
              <a:rPr lang="fr-FR" noProof="0" err="1"/>
              <a:t>nosam</a:t>
            </a:r>
            <a:r>
              <a:rPr lang="fr-FR" noProof="0"/>
              <a:t> </a:t>
            </a:r>
            <a:r>
              <a:rPr lang="fr-FR" noProof="0" err="1"/>
              <a:t>diati</a:t>
            </a:r>
            <a:r>
              <a:rPr lang="fr-FR" noProof="0"/>
              <a:t> </a:t>
            </a:r>
            <a:r>
              <a:rPr lang="fr-FR" noProof="0" err="1"/>
              <a:t>sincillaut</a:t>
            </a:r>
            <a:r>
              <a:rPr lang="fr-FR" noProof="0"/>
              <a:t> </a:t>
            </a:r>
            <a:r>
              <a:rPr lang="fr-FR" noProof="0" err="1"/>
              <a:t>aliquas</a:t>
            </a:r>
            <a:r>
              <a:rPr lang="fr-FR" noProof="0"/>
              <a:t> </a:t>
            </a:r>
            <a:r>
              <a:rPr lang="fr-FR" noProof="0" err="1"/>
              <a:t>etus</a:t>
            </a:r>
            <a:r>
              <a:rPr lang="fr-FR" noProof="0"/>
              <a:t> </a:t>
            </a:r>
            <a:r>
              <a:rPr lang="fr-FR" noProof="0" err="1"/>
              <a:t>ipsa</a:t>
            </a:r>
            <a:r>
              <a:rPr lang="fr-FR" noProof="0"/>
              <a:t> con </a:t>
            </a:r>
            <a:r>
              <a:rPr lang="fr-FR" noProof="0" err="1"/>
              <a:t>porerchitati</a:t>
            </a:r>
            <a:r>
              <a:rPr lang="fr-FR" noProof="0"/>
              <a:t> </a:t>
            </a:r>
            <a:r>
              <a:rPr lang="fr-FR" noProof="0" err="1"/>
              <a:t>assi</a:t>
            </a:r>
            <a:r>
              <a:rPr lang="fr-FR" noProof="0"/>
              <a:t> </a:t>
            </a:r>
            <a:r>
              <a:rPr lang="fr-FR" noProof="0" err="1"/>
              <a:t>dolupta</a:t>
            </a:r>
            <a:r>
              <a:rPr lang="fr-FR" noProof="0"/>
              <a:t> </a:t>
            </a:r>
            <a:r>
              <a:rPr lang="fr-FR" noProof="0" err="1"/>
              <a:t>spelita</a:t>
            </a:r>
            <a:r>
              <a:rPr lang="fr-FR" noProof="0"/>
              <a:t> </a:t>
            </a:r>
            <a:r>
              <a:rPr lang="fr-FR" noProof="0" err="1"/>
              <a:t>ducipic</a:t>
            </a:r>
            <a:r>
              <a:rPr lang="fr-FR" noProof="0"/>
              <a:t> tem </a:t>
            </a:r>
            <a:r>
              <a:rPr lang="fr-FR" noProof="0" err="1"/>
              <a:t>sincillaut</a:t>
            </a:r>
            <a:r>
              <a:rPr lang="fr-FR" noProof="0"/>
              <a:t> </a:t>
            </a:r>
            <a:r>
              <a:rPr lang="fr-FR" noProof="0" err="1"/>
              <a:t>aliquas</a:t>
            </a:r>
            <a:r>
              <a:rPr lang="fr-FR" noProof="0"/>
              <a:t> as </a:t>
            </a:r>
            <a:r>
              <a:rPr lang="fr-FR" noProof="0" err="1"/>
              <a:t>volum</a:t>
            </a:r>
            <a:r>
              <a:rPr lang="fr-FR" noProof="0"/>
              <a:t>”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9C60DE-524E-A3A5-22EC-8F1F5083A38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376508" y="4122374"/>
            <a:ext cx="5369003" cy="900106"/>
          </a:xfrm>
          <a:prstGeom prst="rect">
            <a:avLst/>
          </a:prstGeom>
        </p:spPr>
        <p:txBody>
          <a:bodyPr tIns="21600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</a:lstStyle>
          <a:p>
            <a:pPr lvl="0"/>
            <a:r>
              <a:rPr lang="fr-FR" noProof="0"/>
              <a:t>–  Source : Mercer Global Talent Trends 2020-21</a:t>
            </a:r>
          </a:p>
        </p:txBody>
      </p:sp>
    </p:spTree>
    <p:extLst>
      <p:ext uri="{BB962C8B-B14F-4D97-AF65-F5344CB8AC3E}">
        <p14:creationId xmlns:p14="http://schemas.microsoft.com/office/powerpoint/2010/main" val="3627136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0">
          <p15:clr>
            <a:srgbClr val="FBAE40"/>
          </p15:clr>
        </p15:guide>
        <p15:guide id="2" pos="1086">
          <p15:clr>
            <a:srgbClr val="FBAE40"/>
          </p15:clr>
        </p15:guide>
        <p15:guide id="3" pos="97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5CF1A7C-DA8D-C01E-AB6F-AEDD390D9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7499" y="1304925"/>
            <a:ext cx="10799176" cy="556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Aft>
                <a:spcPts val="1200"/>
              </a:spcAft>
              <a:buNone/>
              <a:defRPr sz="18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noProof="0"/>
              <a:t>Sous-titre niveau 2</a:t>
            </a:r>
            <a:br>
              <a:rPr lang="fr-FR" noProof="0"/>
            </a:br>
            <a:r>
              <a:rPr lang="fr-FR" noProof="0"/>
              <a:t>description du tableau au besoin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2D8BF70-912A-7549-7FA9-56A0320C6C11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2169836"/>
            <a:ext cx="10801350" cy="3265487"/>
          </a:xfrm>
        </p:spPr>
        <p:txBody>
          <a:bodyPr/>
          <a:lstStyle/>
          <a:p>
            <a:r>
              <a:rPr lang="fr-FR" noProof="0"/>
              <a:t>Cliquez sur l'icône pour ajouter un tableau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27DA95D-4AB2-A8A2-E5D2-A06C49BBA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657225"/>
            <a:ext cx="10801350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 le titre du contenu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6EDCA-0618-6EE5-C7AA-B454AC44B95C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49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Dark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1CA5BF-AEF7-D8AA-1259-997711EE9E2C}"/>
              </a:ext>
            </a:extLst>
          </p:cNvPr>
          <p:cNvSpPr/>
          <p:nvPr userDrawn="1"/>
        </p:nvSpPr>
        <p:spPr>
          <a:xfrm>
            <a:off x="1" y="0"/>
            <a:ext cx="6027174" cy="6308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D64C6A09-1490-D655-9A62-4FEEB6788285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95325" y="657225"/>
            <a:ext cx="4574765" cy="51532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Graphique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2F3650-B712-75CB-0EAF-828C5031EF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91288" y="1665288"/>
            <a:ext cx="5005387" cy="442753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75A11AD-1F64-0EAF-3092-5DC2D1578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0080" y="657225"/>
            <a:ext cx="4996595" cy="878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</a:t>
            </a:r>
            <a:br>
              <a:rPr lang="fr-FR" noProof="0"/>
            </a:br>
            <a:r>
              <a:rPr lang="fr-FR" noProof="0"/>
              <a:t>le titre du contenu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AF9A8-51D2-3454-201A-B7D7AA9AD082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E36BC8-1B8D-D7B0-9967-2882D281CB0E}"/>
              </a:ext>
            </a:extLst>
          </p:cNvPr>
          <p:cNvSpPr txBox="1"/>
          <p:nvPr userDrawn="1"/>
        </p:nvSpPr>
        <p:spPr>
          <a:xfrm>
            <a:off x="4282633" y="706055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35263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89">
          <p15:clr>
            <a:srgbClr val="FBAE40"/>
          </p15:clr>
        </p15:guide>
        <p15:guide id="3" orient="horz" pos="1049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Dark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C819CF-2319-E104-CA4A-2E13C4D0B83E}"/>
              </a:ext>
            </a:extLst>
          </p:cNvPr>
          <p:cNvSpPr/>
          <p:nvPr userDrawn="1"/>
        </p:nvSpPr>
        <p:spPr>
          <a:xfrm>
            <a:off x="6164826" y="0"/>
            <a:ext cx="6027174" cy="6308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7F3135-DA62-8CAF-8DDD-59210577581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95326" y="1665288"/>
            <a:ext cx="5040312" cy="44275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A483F3C-DBE4-0FFF-D5F0-422022A68A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657225"/>
            <a:ext cx="5040313" cy="878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le titre du contenu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29691-7E6E-4A9C-AEAE-4231E4C65E3D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2" name="Chart Placeholder 9">
            <a:extLst>
              <a:ext uri="{FF2B5EF4-FFF2-40B4-BE49-F238E27FC236}">
                <a16:creationId xmlns:a16="http://schemas.microsoft.com/office/drawing/2014/main" id="{DEEDFE21-B6D7-8995-6892-7A45ECDCCF77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921910" y="657225"/>
            <a:ext cx="4574765" cy="51532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Graphique</a:t>
            </a:r>
          </a:p>
        </p:txBody>
      </p:sp>
    </p:spTree>
    <p:extLst>
      <p:ext uri="{BB962C8B-B14F-4D97-AF65-F5344CB8AC3E}">
        <p14:creationId xmlns:p14="http://schemas.microsoft.com/office/powerpoint/2010/main" val="168140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309360"/>
          </a:xfrm>
          <a:custGeom>
            <a:avLst/>
            <a:gdLst/>
            <a:ahLst/>
            <a:cxnLst/>
            <a:rect l="l" t="t" r="r" b="b"/>
            <a:pathLst>
              <a:path w="12192000" h="6309360">
                <a:moveTo>
                  <a:pt x="12192000" y="0"/>
                </a:moveTo>
                <a:lnTo>
                  <a:pt x="0" y="0"/>
                </a:lnTo>
                <a:lnTo>
                  <a:pt x="0" y="6309360"/>
                </a:lnTo>
                <a:lnTo>
                  <a:pt x="12192000" y="63093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B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1879" y="0"/>
            <a:ext cx="8580120" cy="63124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B79A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82A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Niveau</a:t>
            </a:r>
            <a:r>
              <a:rPr spc="-2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classification</a:t>
            </a:r>
            <a:r>
              <a:rPr spc="-60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dirty="0"/>
              <a:t>données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82A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Titre</a:t>
            </a:r>
            <a:r>
              <a:rPr spc="-10" dirty="0"/>
              <a:t> </a:t>
            </a:r>
            <a:r>
              <a:rPr spc="-5" dirty="0"/>
              <a:t>du</a:t>
            </a:r>
            <a:r>
              <a:rPr spc="-20" dirty="0"/>
              <a:t> </a:t>
            </a:r>
            <a:r>
              <a:rPr dirty="0"/>
              <a:t>document</a:t>
            </a:r>
            <a:r>
              <a:rPr spc="-40" dirty="0"/>
              <a:t> </a:t>
            </a:r>
            <a:r>
              <a:rPr dirty="0"/>
              <a:t>|</a:t>
            </a:r>
            <a:r>
              <a:rPr spc="480" dirty="0"/>
              <a:t> </a:t>
            </a: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igh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1CA5BF-AEF7-D8AA-1259-997711EE9E2C}"/>
              </a:ext>
            </a:extLst>
          </p:cNvPr>
          <p:cNvSpPr/>
          <p:nvPr userDrawn="1"/>
        </p:nvSpPr>
        <p:spPr>
          <a:xfrm>
            <a:off x="1" y="0"/>
            <a:ext cx="6027174" cy="6308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D558575-EF9E-5C60-E614-9C8DB640B8C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91288" y="1665288"/>
            <a:ext cx="5005387" cy="44275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6B9920B-9720-7093-FE99-F7625AE01B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0080" y="657225"/>
            <a:ext cx="4996595" cy="878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le titre du contenu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DBF1C9-4104-0C07-EE65-65456020831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3" name="Chart Placeholder 9">
            <a:extLst>
              <a:ext uri="{FF2B5EF4-FFF2-40B4-BE49-F238E27FC236}">
                <a16:creationId xmlns:a16="http://schemas.microsoft.com/office/drawing/2014/main" id="{CE587D1F-E475-328F-CED7-44C4D8314FEB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95325" y="657225"/>
            <a:ext cx="4574765" cy="51532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Graphique</a:t>
            </a:r>
          </a:p>
        </p:txBody>
      </p:sp>
    </p:spTree>
    <p:extLst>
      <p:ext uri="{BB962C8B-B14F-4D97-AF65-F5344CB8AC3E}">
        <p14:creationId xmlns:p14="http://schemas.microsoft.com/office/powerpoint/2010/main" val="3065472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9">
          <p15:clr>
            <a:srgbClr val="FBAE40"/>
          </p15:clr>
        </p15:guide>
        <p15:guide id="2" orient="horz" pos="104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igh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AF5C34-3054-02D8-9BA4-155564278153}"/>
              </a:ext>
            </a:extLst>
          </p:cNvPr>
          <p:cNvSpPr/>
          <p:nvPr userDrawn="1"/>
        </p:nvSpPr>
        <p:spPr>
          <a:xfrm>
            <a:off x="6164826" y="0"/>
            <a:ext cx="6027174" cy="6308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2F860-09DC-8455-2E22-9BB9CFBE894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95325" y="1665288"/>
            <a:ext cx="5040313" cy="44275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C48A39A-7D4D-93E7-03A0-F2DFC8E6B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657225"/>
            <a:ext cx="5040313" cy="878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le titre du contenu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76057-78DA-6E93-EFB3-08A36CB7A95E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4" name="Chart Placeholder 9">
            <a:extLst>
              <a:ext uri="{FF2B5EF4-FFF2-40B4-BE49-F238E27FC236}">
                <a16:creationId xmlns:a16="http://schemas.microsoft.com/office/drawing/2014/main" id="{FF69BA59-DF8C-42ED-41C1-E1156C11B193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921910" y="657225"/>
            <a:ext cx="4574765" cy="51532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Graphique</a:t>
            </a:r>
          </a:p>
        </p:txBody>
      </p:sp>
    </p:spTree>
    <p:extLst>
      <p:ext uri="{BB962C8B-B14F-4D97-AF65-F5344CB8AC3E}">
        <p14:creationId xmlns:p14="http://schemas.microsoft.com/office/powerpoint/2010/main" val="3833556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5">
          <p15:clr>
            <a:srgbClr val="FBAE40"/>
          </p15:clr>
        </p15:guide>
        <p15:guide id="2" pos="361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ccess Sto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6169E334-105E-9169-717E-5A1D07DE7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7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1920" y="-97586"/>
            <a:ext cx="3169398" cy="3169398"/>
          </a:xfrm>
          <a:prstGeom prst="rect">
            <a:avLst/>
          </a:prstGeom>
        </p:spPr>
      </p:pic>
      <p:sp>
        <p:nvSpPr>
          <p:cNvPr id="6" name="P Label">
            <a:extLst>
              <a:ext uri="{FF2B5EF4-FFF2-40B4-BE49-F238E27FC236}">
                <a16:creationId xmlns:a16="http://schemas.microsoft.com/office/drawing/2014/main" id="{35CEC4F4-1F48-5C4E-8570-7672F5533A40}"/>
              </a:ext>
            </a:extLst>
          </p:cNvPr>
          <p:cNvSpPr txBox="1"/>
          <p:nvPr userDrawn="1"/>
        </p:nvSpPr>
        <p:spPr>
          <a:xfrm>
            <a:off x="690880" y="456541"/>
            <a:ext cx="2326118" cy="20068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fr-FR" sz="1000" b="1" spc="300" noProof="0">
                <a:solidFill>
                  <a:srgbClr val="67696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  STORY</a:t>
            </a:r>
            <a:endParaRPr lang="fr-FR" sz="1000" spc="300" noProof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0F8E1-3B00-AEB4-F7BA-886DC8F53AE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40237" y="2486025"/>
            <a:ext cx="3379711" cy="3714750"/>
          </a:xfrm>
          <a:prstGeom prst="rect">
            <a:avLst/>
          </a:prstGeom>
        </p:spPr>
        <p:txBody>
          <a:bodyPr/>
          <a:lstStyle>
            <a:lvl1pPr>
              <a:spcAft>
                <a:spcPts val="1100"/>
              </a:spcAft>
              <a:defRPr sz="1800"/>
            </a:lvl1pPr>
            <a:lvl2pPr>
              <a:spcAft>
                <a:spcPts val="1100"/>
              </a:spcAft>
              <a:defRPr sz="1600"/>
            </a:lvl2pPr>
            <a:lvl3pPr>
              <a:spcAft>
                <a:spcPts val="1100"/>
              </a:spcAft>
              <a:defRPr sz="1400"/>
            </a:lvl3pPr>
            <a:lvl4pPr>
              <a:spcAft>
                <a:spcPts val="1100"/>
              </a:spcAft>
              <a:defRPr sz="1200"/>
            </a:lvl4pPr>
            <a:lvl5pPr>
              <a:spcAft>
                <a:spcPts val="1100"/>
              </a:spcAft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8CA271-D179-E25C-EB91-B9BA1646784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95400" y="2486025"/>
            <a:ext cx="3384000" cy="3714750"/>
          </a:xfrm>
          <a:prstGeom prst="rect">
            <a:avLst/>
          </a:prstGeom>
        </p:spPr>
        <p:txBody>
          <a:bodyPr/>
          <a:lstStyle>
            <a:lvl1pPr>
              <a:spcAft>
                <a:spcPts val="1100"/>
              </a:spcAft>
              <a:defRPr sz="1800"/>
            </a:lvl1pPr>
            <a:lvl2pPr>
              <a:spcAft>
                <a:spcPts val="1100"/>
              </a:spcAft>
              <a:defRPr sz="1600"/>
            </a:lvl2pPr>
            <a:lvl3pPr>
              <a:spcAft>
                <a:spcPts val="1100"/>
              </a:spcAft>
              <a:defRPr sz="1400"/>
            </a:lvl3pPr>
            <a:lvl4pPr>
              <a:spcAft>
                <a:spcPts val="1100"/>
              </a:spcAft>
              <a:defRPr sz="1200"/>
            </a:lvl4pPr>
            <a:lvl5pPr>
              <a:spcAft>
                <a:spcPts val="1100"/>
              </a:spcAft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3DF28B-6207-27E4-90EF-AEDA58664B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12224" y="2486025"/>
            <a:ext cx="3384451" cy="3714750"/>
          </a:xfrm>
          <a:prstGeom prst="rect">
            <a:avLst/>
          </a:prstGeom>
        </p:spPr>
        <p:txBody>
          <a:bodyPr/>
          <a:lstStyle>
            <a:lvl1pPr>
              <a:spcAft>
                <a:spcPts val="1100"/>
              </a:spcAft>
              <a:defRPr sz="1800"/>
            </a:lvl1pPr>
            <a:lvl2pPr>
              <a:spcAft>
                <a:spcPts val="1100"/>
              </a:spcAft>
              <a:defRPr sz="1600"/>
            </a:lvl2pPr>
            <a:lvl3pPr>
              <a:spcAft>
                <a:spcPts val="1100"/>
              </a:spcAft>
              <a:defRPr sz="1400"/>
            </a:lvl3pPr>
            <a:lvl4pPr>
              <a:spcAft>
                <a:spcPts val="1100"/>
              </a:spcAft>
              <a:defRPr sz="1200"/>
            </a:lvl4pPr>
            <a:lvl5pPr>
              <a:spcAft>
                <a:spcPts val="1100"/>
              </a:spcAft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7DB660C-698C-EBB9-9006-FAF47720C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 le titre du contenu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00099-D596-90EB-B7A8-F8D524AF3D1F}"/>
              </a:ext>
            </a:extLst>
          </p:cNvPr>
          <p:cNvPicPr>
            <a:picLocks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11" name="H3 Issue">
            <a:extLst>
              <a:ext uri="{FF2B5EF4-FFF2-40B4-BE49-F238E27FC236}">
                <a16:creationId xmlns:a16="http://schemas.microsoft.com/office/drawing/2014/main" id="{E54097DB-A009-F743-9FB8-CD5EAFEB11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401" y="1975907"/>
            <a:ext cx="3383999" cy="37380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en-US" sz="1800" b="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fr-FR" noProof="0"/>
              <a:t>Besoin du client</a:t>
            </a:r>
          </a:p>
        </p:txBody>
      </p:sp>
      <p:sp>
        <p:nvSpPr>
          <p:cNvPr id="13" name="H3 Solution">
            <a:extLst>
              <a:ext uri="{FF2B5EF4-FFF2-40B4-BE49-F238E27FC236}">
                <a16:creationId xmlns:a16="http://schemas.microsoft.com/office/drawing/2014/main" id="{5DC23BB6-BF9B-02C1-FF2B-9FB6B96A5AD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0237" y="1981018"/>
            <a:ext cx="3379710" cy="37380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en-US" sz="1800" b="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fr-FR" noProof="0"/>
              <a:t>Solution</a:t>
            </a:r>
          </a:p>
        </p:txBody>
      </p:sp>
      <p:sp>
        <p:nvSpPr>
          <p:cNvPr id="14" name="H3 Results">
            <a:extLst>
              <a:ext uri="{FF2B5EF4-FFF2-40B4-BE49-F238E27FC236}">
                <a16:creationId xmlns:a16="http://schemas.microsoft.com/office/drawing/2014/main" id="{ACD23E25-72B7-7050-48BA-FC426EC51C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12224" y="1975907"/>
            <a:ext cx="3379710" cy="37380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en-US" sz="1800" b="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fr-FR" noProof="0"/>
              <a:t>Bénéfices clés</a:t>
            </a:r>
          </a:p>
        </p:txBody>
      </p:sp>
      <p:sp>
        <p:nvSpPr>
          <p:cNvPr id="19" name="H2 Region">
            <a:extLst>
              <a:ext uri="{FF2B5EF4-FFF2-40B4-BE49-F238E27FC236}">
                <a16:creationId xmlns:a16="http://schemas.microsoft.com/office/drawing/2014/main" id="{C9D10C41-1113-57BB-9D2F-ABC1CE75E09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90879" y="1149411"/>
            <a:ext cx="10805795" cy="4336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Industrie/Sous-titre</a:t>
            </a:r>
          </a:p>
        </p:txBody>
      </p:sp>
    </p:spTree>
    <p:extLst>
      <p:ext uri="{BB962C8B-B14F-4D97-AF65-F5344CB8AC3E}">
        <p14:creationId xmlns:p14="http://schemas.microsoft.com/office/powerpoint/2010/main" val="3999205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  <p15:guide id="2" pos="5106">
          <p15:clr>
            <a:srgbClr val="FBAE40"/>
          </p15:clr>
        </p15:guide>
        <p15:guide id="3" pos="2570">
          <p15:clr>
            <a:srgbClr val="FBAE40"/>
          </p15:clr>
        </p15:guide>
        <p15:guide id="4" pos="492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ccess Sto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e 66">
            <a:extLst>
              <a:ext uri="{FF2B5EF4-FFF2-40B4-BE49-F238E27FC236}">
                <a16:creationId xmlns:a16="http://schemas.microsoft.com/office/drawing/2014/main" id="{7BC28CFA-6647-7A57-8821-6D2FBD25A0C5}"/>
              </a:ext>
            </a:extLst>
          </p:cNvPr>
          <p:cNvGrpSpPr/>
          <p:nvPr userDrawn="1"/>
        </p:nvGrpSpPr>
        <p:grpSpPr>
          <a:xfrm>
            <a:off x="0" y="0"/>
            <a:ext cx="2819400" cy="6858000"/>
            <a:chOff x="0" y="0"/>
            <a:chExt cx="2819400" cy="6858000"/>
          </a:xfrm>
        </p:grpSpPr>
        <p:pic>
          <p:nvPicPr>
            <p:cNvPr id="48" name="Picture 3">
              <a:extLst>
                <a:ext uri="{FF2B5EF4-FFF2-40B4-BE49-F238E27FC236}">
                  <a16:creationId xmlns:a16="http://schemas.microsoft.com/office/drawing/2014/main" id="{047127A8-442E-82C6-65B2-B93DCE7BBA0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819400" cy="5651500"/>
            </a:xfrm>
            <a:prstGeom prst="rect">
              <a:avLst/>
            </a:prstGeom>
          </p:spPr>
        </p:pic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DC89693D-22EA-6132-DA7B-6AD20AB41B97}"/>
                </a:ext>
              </a:extLst>
            </p:cNvPr>
            <p:cNvGrpSpPr/>
            <p:nvPr userDrawn="1"/>
          </p:nvGrpSpPr>
          <p:grpSpPr>
            <a:xfrm>
              <a:off x="0" y="4137025"/>
              <a:ext cx="2819400" cy="2720975"/>
              <a:chOff x="0" y="4137025"/>
              <a:chExt cx="2819400" cy="2720975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10FE8E9-F843-C29C-30E4-184C9C3CF4D5}"/>
                  </a:ext>
                </a:extLst>
              </p:cNvPr>
              <p:cNvSpPr/>
              <p:nvPr userDrawn="1"/>
            </p:nvSpPr>
            <p:spPr>
              <a:xfrm>
                <a:off x="0" y="4137025"/>
                <a:ext cx="2819400" cy="151447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6180BB4-6166-3A47-9558-FAD5DBBCA5F7}"/>
                  </a:ext>
                </a:extLst>
              </p:cNvPr>
              <p:cNvSpPr/>
              <p:nvPr userDrawn="1"/>
            </p:nvSpPr>
            <p:spPr>
              <a:xfrm>
                <a:off x="0" y="5651500"/>
                <a:ext cx="2819400" cy="1206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7" name="Espace réservé du texte 36">
            <a:extLst>
              <a:ext uri="{FF2B5EF4-FFF2-40B4-BE49-F238E27FC236}">
                <a16:creationId xmlns:a16="http://schemas.microsoft.com/office/drawing/2014/main" id="{CA61CCB1-3D62-92A9-B196-56D4612297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56000" y="5905032"/>
            <a:ext cx="1410535" cy="40176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9A1DF56-D4F0-3C12-2720-CF2564144AED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3989819" y="5182939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B06391B2-1CD5-9844-5E04-FEA93B60BD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3443" y="5905032"/>
            <a:ext cx="1410535" cy="40176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A854E329-1B92-1C90-88C6-E46BDFEE5A27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617262" y="5182939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24" name="Espace réservé du texte 36">
            <a:extLst>
              <a:ext uri="{FF2B5EF4-FFF2-40B4-BE49-F238E27FC236}">
                <a16:creationId xmlns:a16="http://schemas.microsoft.com/office/drawing/2014/main" id="{69C5C1FF-7324-6F99-3DCC-DCD017CB26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27000" y="5905032"/>
            <a:ext cx="1410535" cy="40176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7305860B-A300-A7E1-DC61-F0C87E85D579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260819" y="5182939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26" name="Espace réservé du texte 36">
            <a:extLst>
              <a:ext uri="{FF2B5EF4-FFF2-40B4-BE49-F238E27FC236}">
                <a16:creationId xmlns:a16="http://schemas.microsoft.com/office/drawing/2014/main" id="{AF9908D6-D7F0-0743-F927-89EBBE5CAF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73572" y="5905032"/>
            <a:ext cx="1410535" cy="40176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 2</a:t>
            </a:r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7E810872-CB7B-48F8-865C-18DB556E1926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8907391" y="5182939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2BAD86FE-E898-CDF5-AAE3-68B72964D7F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87589" y="5905032"/>
            <a:ext cx="1410535" cy="40176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9" name="Picture Placeholder 12">
            <a:extLst>
              <a:ext uri="{FF2B5EF4-FFF2-40B4-BE49-F238E27FC236}">
                <a16:creationId xmlns:a16="http://schemas.microsoft.com/office/drawing/2014/main" id="{20DCF075-CA1C-0497-C12E-8E761E87898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0521408" y="5182939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30" name="Espace réservé du texte 36">
            <a:extLst>
              <a:ext uri="{FF2B5EF4-FFF2-40B4-BE49-F238E27FC236}">
                <a16:creationId xmlns:a16="http://schemas.microsoft.com/office/drawing/2014/main" id="{4E8DB681-D584-0DBB-7CA6-E8808C61D1F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2214" y="4558116"/>
            <a:ext cx="7920000" cy="280924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Périmètre d’intervention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ED120A-D953-FE77-4A17-E190258D0456}"/>
              </a:ext>
            </a:extLst>
          </p:cNvPr>
          <p:cNvSpPr/>
          <p:nvPr userDrawn="1"/>
        </p:nvSpPr>
        <p:spPr>
          <a:xfrm>
            <a:off x="3556000" y="4945291"/>
            <a:ext cx="7927200" cy="1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B742AF15-B47B-711C-FF39-BA82543A8CD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540126" y="1323975"/>
            <a:ext cx="3624899" cy="150278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5" name="Espace réservé du texte 36">
            <a:extLst>
              <a:ext uri="{FF2B5EF4-FFF2-40B4-BE49-F238E27FC236}">
                <a16:creationId xmlns:a16="http://schemas.microsoft.com/office/drawing/2014/main" id="{42521C00-6E19-ACD3-D436-D76AD9D40C6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92215" y="666385"/>
            <a:ext cx="3572810" cy="26036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Cas client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279D05F-F635-39DC-959B-B3E55A255AC5}"/>
              </a:ext>
            </a:extLst>
          </p:cNvPr>
          <p:cNvSpPr/>
          <p:nvPr userDrawn="1"/>
        </p:nvSpPr>
        <p:spPr>
          <a:xfrm>
            <a:off x="3556000" y="1053560"/>
            <a:ext cx="3624898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space réservé du texte 36">
            <a:extLst>
              <a:ext uri="{FF2B5EF4-FFF2-40B4-BE49-F238E27FC236}">
                <a16:creationId xmlns:a16="http://schemas.microsoft.com/office/drawing/2014/main" id="{CF3E6E22-42EB-085F-A1C7-7E2A90A7038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09441" y="666385"/>
            <a:ext cx="3572810" cy="26036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Enjeux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129E49-E849-0852-8035-9F11FA9872E1}"/>
              </a:ext>
            </a:extLst>
          </p:cNvPr>
          <p:cNvSpPr/>
          <p:nvPr userDrawn="1"/>
        </p:nvSpPr>
        <p:spPr>
          <a:xfrm>
            <a:off x="7873226" y="1053560"/>
            <a:ext cx="3624898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itre 46">
            <a:extLst>
              <a:ext uri="{FF2B5EF4-FFF2-40B4-BE49-F238E27FC236}">
                <a16:creationId xmlns:a16="http://schemas.microsoft.com/office/drawing/2014/main" id="{D03997E4-F32E-37A2-3078-56DE2777B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4399348"/>
            <a:ext cx="2124075" cy="190937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Nos références clients</a:t>
            </a:r>
          </a:p>
        </p:txBody>
      </p:sp>
      <p:sp>
        <p:nvSpPr>
          <p:cNvPr id="52" name="Espace réservé du texte 33">
            <a:extLst>
              <a:ext uri="{FF2B5EF4-FFF2-40B4-BE49-F238E27FC236}">
                <a16:creationId xmlns:a16="http://schemas.microsoft.com/office/drawing/2014/main" id="{6452A4BF-58BA-AB91-D607-6EAC21B79D2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83396" y="1323974"/>
            <a:ext cx="3624899" cy="294398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3" name="Espace réservé du texte 36">
            <a:extLst>
              <a:ext uri="{FF2B5EF4-FFF2-40B4-BE49-F238E27FC236}">
                <a16:creationId xmlns:a16="http://schemas.microsoft.com/office/drawing/2014/main" id="{1FAFBF55-F77A-D5F2-0368-4007995A5D8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198553" y="2996155"/>
            <a:ext cx="1116000" cy="552700"/>
          </a:xfrm>
        </p:spPr>
        <p:txBody>
          <a:bodyPr anchor="ctr"/>
          <a:lstStyle>
            <a:lvl1pPr marL="0" indent="0" algn="l">
              <a:spcAft>
                <a:spcPts val="0"/>
              </a:spcAft>
              <a:buNone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4" name="Picture Placeholder 12">
            <a:extLst>
              <a:ext uri="{FF2B5EF4-FFF2-40B4-BE49-F238E27FC236}">
                <a16:creationId xmlns:a16="http://schemas.microsoft.com/office/drawing/2014/main" id="{8439584F-46F1-B574-B1D3-A3AE68D6B465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3556000" y="3008855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61" name="Espace réservé du texte 36">
            <a:extLst>
              <a:ext uri="{FF2B5EF4-FFF2-40B4-BE49-F238E27FC236}">
                <a16:creationId xmlns:a16="http://schemas.microsoft.com/office/drawing/2014/main" id="{FFD4C1B5-E8FA-B76D-AAE3-227BB0B33BD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092252" y="2996155"/>
            <a:ext cx="1080000" cy="552700"/>
          </a:xfrm>
        </p:spPr>
        <p:txBody>
          <a:bodyPr anchor="ctr"/>
          <a:lstStyle>
            <a:lvl1pPr marL="0" indent="0" algn="l">
              <a:spcAft>
                <a:spcPts val="0"/>
              </a:spcAft>
              <a:buNone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2" name="Picture Placeholder 12">
            <a:extLst>
              <a:ext uri="{FF2B5EF4-FFF2-40B4-BE49-F238E27FC236}">
                <a16:creationId xmlns:a16="http://schemas.microsoft.com/office/drawing/2014/main" id="{58848C3C-5A03-3808-2ABE-A177D2CBF554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5449698" y="3008855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63" name="Espace réservé du texte 36">
            <a:extLst>
              <a:ext uri="{FF2B5EF4-FFF2-40B4-BE49-F238E27FC236}">
                <a16:creationId xmlns:a16="http://schemas.microsoft.com/office/drawing/2014/main" id="{53BBB4C1-4075-EFF2-2160-2AC30FE8C7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198553" y="3715261"/>
            <a:ext cx="1116000" cy="552700"/>
          </a:xfrm>
        </p:spPr>
        <p:txBody>
          <a:bodyPr anchor="ctr"/>
          <a:lstStyle>
            <a:lvl1pPr marL="0" indent="0" algn="l">
              <a:spcAft>
                <a:spcPts val="0"/>
              </a:spcAft>
              <a:buNone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4" name="Picture Placeholder 12">
            <a:extLst>
              <a:ext uri="{FF2B5EF4-FFF2-40B4-BE49-F238E27FC236}">
                <a16:creationId xmlns:a16="http://schemas.microsoft.com/office/drawing/2014/main" id="{59FAB3FB-1375-38E2-ACC2-2B85CE788CA3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3556000" y="3727961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65" name="Espace réservé du texte 36">
            <a:extLst>
              <a:ext uri="{FF2B5EF4-FFF2-40B4-BE49-F238E27FC236}">
                <a16:creationId xmlns:a16="http://schemas.microsoft.com/office/drawing/2014/main" id="{0B133AEA-B41C-146F-C1E6-00F7CE9C6F6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92252" y="3715261"/>
            <a:ext cx="1080000" cy="552700"/>
          </a:xfrm>
        </p:spPr>
        <p:txBody>
          <a:bodyPr anchor="ctr"/>
          <a:lstStyle>
            <a:lvl1pPr marL="0" indent="0" algn="l">
              <a:spcAft>
                <a:spcPts val="0"/>
              </a:spcAft>
              <a:buNone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6" name="Picture Placeholder 12">
            <a:extLst>
              <a:ext uri="{FF2B5EF4-FFF2-40B4-BE49-F238E27FC236}">
                <a16:creationId xmlns:a16="http://schemas.microsoft.com/office/drawing/2014/main" id="{3F9D4C50-A91F-B588-B86E-040146A95A03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5449698" y="3727961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</p:spTree>
    <p:extLst>
      <p:ext uri="{BB962C8B-B14F-4D97-AF65-F5344CB8AC3E}">
        <p14:creationId xmlns:p14="http://schemas.microsoft.com/office/powerpoint/2010/main" val="32267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76">
          <p15:clr>
            <a:srgbClr val="FBAE40"/>
          </p15:clr>
        </p15:guide>
        <p15:guide id="2" pos="2230">
          <p15:clr>
            <a:srgbClr val="FBAE40"/>
          </p15:clr>
        </p15:guide>
        <p15:guide id="3" pos="4520">
          <p15:clr>
            <a:srgbClr val="FBAE40"/>
          </p15:clr>
        </p15:guide>
        <p15:guide id="4" pos="495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cree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7F9A8F3A-CD9D-40DF-1653-E171751F446F}"/>
              </a:ext>
            </a:extLst>
          </p:cNvPr>
          <p:cNvGrpSpPr/>
          <p:nvPr/>
        </p:nvGrpSpPr>
        <p:grpSpPr>
          <a:xfrm flipH="1" flipV="1">
            <a:off x="0" y="4969698"/>
            <a:ext cx="10676907" cy="1888302"/>
            <a:chOff x="8391532" y="-37277"/>
            <a:chExt cx="10676907" cy="1888302"/>
          </a:xfrm>
        </p:grpSpPr>
        <p:sp>
          <p:nvSpPr>
            <p:cNvPr id="24" name="Larme 23">
              <a:extLst>
                <a:ext uri="{FF2B5EF4-FFF2-40B4-BE49-F238E27FC236}">
                  <a16:creationId xmlns:a16="http://schemas.microsoft.com/office/drawing/2014/main" id="{1697AD71-DC30-7864-D356-BD951E8F42AB}"/>
                </a:ext>
              </a:extLst>
            </p:cNvPr>
            <p:cNvSpPr/>
            <p:nvPr/>
          </p:nvSpPr>
          <p:spPr>
            <a:xfrm>
              <a:off x="8391532" y="515119"/>
              <a:ext cx="1335906" cy="1335906"/>
            </a:xfrm>
            <a:prstGeom prst="teardrop">
              <a:avLst/>
            </a:prstGeom>
            <a:noFill/>
            <a:ln w="139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3403797C-D536-DFC0-249B-E5177AE5C796}"/>
                </a:ext>
              </a:extLst>
            </p:cNvPr>
            <p:cNvCxnSpPr>
              <a:cxnSpLocks/>
              <a:stCxn id="24" idx="7"/>
            </p:cNvCxnSpPr>
            <p:nvPr/>
          </p:nvCxnSpPr>
          <p:spPr>
            <a:xfrm flipH="1" flipV="1">
              <a:off x="9727438" y="-37277"/>
              <a:ext cx="0" cy="552396"/>
            </a:xfrm>
            <a:prstGeom prst="line">
              <a:avLst/>
            </a:prstGeom>
            <a:ln w="139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CC7776B4-78C5-4C33-4E90-2A6FF687FC06}"/>
                </a:ext>
              </a:extLst>
            </p:cNvPr>
            <p:cNvCxnSpPr>
              <a:cxnSpLocks/>
              <a:stCxn id="24" idx="7"/>
            </p:cNvCxnSpPr>
            <p:nvPr/>
          </p:nvCxnSpPr>
          <p:spPr>
            <a:xfrm>
              <a:off x="9727438" y="515119"/>
              <a:ext cx="9341001" cy="0"/>
            </a:xfrm>
            <a:prstGeom prst="line">
              <a:avLst/>
            </a:prstGeom>
            <a:ln w="139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50C0E47-B1D0-5251-3980-0E20216C2111}"/>
                </a:ext>
              </a:extLst>
            </p:cNvPr>
            <p:cNvSpPr/>
            <p:nvPr/>
          </p:nvSpPr>
          <p:spPr>
            <a:xfrm rot="16200000">
              <a:off x="9596408" y="241574"/>
              <a:ext cx="262059" cy="136800"/>
            </a:xfrm>
            <a:prstGeom prst="rect">
              <a:avLst/>
            </a:prstGeom>
            <a:gradFill>
              <a:gsLst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9B45B08-C1A5-3540-96C6-E3DE853974A4}"/>
                </a:ext>
              </a:extLst>
            </p:cNvPr>
            <p:cNvSpPr/>
            <p:nvPr/>
          </p:nvSpPr>
          <p:spPr>
            <a:xfrm rot="5400000">
              <a:off x="9596409" y="646276"/>
              <a:ext cx="262059" cy="136800"/>
            </a:xfrm>
            <a:prstGeom prst="rect">
              <a:avLst/>
            </a:prstGeom>
            <a:gradFill>
              <a:gsLst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7DB660C-698C-EBB9-9006-FAF47720C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fr-FR" noProof="0"/>
              <a:t>Cliquez pour ajouter le titre du contenu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00099-D596-90EB-B7A8-F8D524AF3D1F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E74C2FC7-5548-9A86-D568-254D781FF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694" y="4205805"/>
            <a:ext cx="2944800" cy="689778"/>
          </a:xfrm>
        </p:spPr>
        <p:txBody>
          <a:bodyPr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0" name="Espace réservé du texte 38">
            <a:extLst>
              <a:ext uri="{FF2B5EF4-FFF2-40B4-BE49-F238E27FC236}">
                <a16:creationId xmlns:a16="http://schemas.microsoft.com/office/drawing/2014/main" id="{2156D68D-9238-D523-E224-68061D7C7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694" y="3683522"/>
            <a:ext cx="2944800" cy="42703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45" name="Espace réservé du texte 38">
            <a:extLst>
              <a:ext uri="{FF2B5EF4-FFF2-40B4-BE49-F238E27FC236}">
                <a16:creationId xmlns:a16="http://schemas.microsoft.com/office/drawing/2014/main" id="{B36130D7-26B3-B92F-A910-7800F2E852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600" y="4205805"/>
            <a:ext cx="2944800" cy="689778"/>
          </a:xfrm>
        </p:spPr>
        <p:txBody>
          <a:bodyPr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6" name="Espace réservé du texte 38">
            <a:extLst>
              <a:ext uri="{FF2B5EF4-FFF2-40B4-BE49-F238E27FC236}">
                <a16:creationId xmlns:a16="http://schemas.microsoft.com/office/drawing/2014/main" id="{6B988313-F0CB-023C-67A2-C5D1FF247D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23600" y="3683522"/>
            <a:ext cx="2944800" cy="42703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1" name="Espace réservé du texte 38">
            <a:extLst>
              <a:ext uri="{FF2B5EF4-FFF2-40B4-BE49-F238E27FC236}">
                <a16:creationId xmlns:a16="http://schemas.microsoft.com/office/drawing/2014/main" id="{3BA53465-71BD-5EAC-4963-A42B44D961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50233" y="4205805"/>
            <a:ext cx="2946441" cy="689778"/>
          </a:xfrm>
        </p:spPr>
        <p:txBody>
          <a:bodyPr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2" name="Espace réservé du texte 38">
            <a:extLst>
              <a:ext uri="{FF2B5EF4-FFF2-40B4-BE49-F238E27FC236}">
                <a16:creationId xmlns:a16="http://schemas.microsoft.com/office/drawing/2014/main" id="{2331DA2D-114A-B16B-7FB2-D493BF1F1D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50233" y="3683522"/>
            <a:ext cx="2946441" cy="42703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6" name="Espace réservé du texte 38">
            <a:extLst>
              <a:ext uri="{FF2B5EF4-FFF2-40B4-BE49-F238E27FC236}">
                <a16:creationId xmlns:a16="http://schemas.microsoft.com/office/drawing/2014/main" id="{FA027800-C922-339F-070A-C1D5DFE2FB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3696" y="5286310"/>
            <a:ext cx="8416642" cy="797155"/>
          </a:xfrm>
        </p:spPr>
        <p:txBody>
          <a:bodyPr anchor="b"/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A0DE03DD-4454-1E36-6366-AC390BE5CC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26" y="1442201"/>
            <a:ext cx="3619549" cy="211103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FEA81C8-28C3-60E4-7887-E587DE2923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56" y="1453540"/>
            <a:ext cx="3619549" cy="211103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0548B32F-1FEB-61D0-E0F0-A726AF0620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125" y="1453540"/>
            <a:ext cx="3619549" cy="2111031"/>
          </a:xfrm>
          <a:prstGeom prst="rect">
            <a:avLst/>
          </a:prstGeom>
        </p:spPr>
      </p:pic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EB9E9CA-269F-86A3-14E0-9951228404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744" y="1571690"/>
            <a:ext cx="2808000" cy="172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 noProof="0"/>
              <a:t>Cliquez sur l'icône pour ajouter une image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1A800F78-E981-6AEC-5E7E-B4BA43A761A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707875" y="1571690"/>
            <a:ext cx="2808000" cy="172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 noProof="0"/>
              <a:t>Cliquez sur l'icône pour ajouter une image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2FA00AA7-2BAD-F9DF-31B1-F670C20E043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637781" y="1571690"/>
            <a:ext cx="2808000" cy="172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 noProof="0"/>
              <a:t>Cliquez sur l'icône pour ajouter une image</a:t>
            </a:r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360F2223-F125-A445-F191-94B89BB6C000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594954" y="5270887"/>
            <a:ext cx="828000" cy="82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fr-FR" noProof="0"/>
              <a:t>Icone</a:t>
            </a:r>
          </a:p>
        </p:txBody>
      </p:sp>
    </p:spTree>
    <p:extLst>
      <p:ext uri="{BB962C8B-B14F-4D97-AF65-F5344CB8AC3E}">
        <p14:creationId xmlns:p14="http://schemas.microsoft.com/office/powerpoint/2010/main" val="1725587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7DB660C-698C-EBB9-9006-FAF47720C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/>
            </a:lvl1pPr>
          </a:lstStyle>
          <a:p>
            <a:r>
              <a:rPr lang="fr-FR" noProof="0"/>
              <a:t>Cliquez pour ajouter le titre du contenu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00099-D596-90EB-B7A8-F8D524AF3D1F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0548B32F-1FEB-61D0-E0F0-A726AF0620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693" y="2224702"/>
            <a:ext cx="5269982" cy="3073614"/>
          </a:xfrm>
          <a:prstGeom prst="rect">
            <a:avLst/>
          </a:prstGeom>
        </p:spPr>
      </p:pic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2FA00AA7-2BAD-F9DF-31B1-F670C20E043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841811" y="2396689"/>
            <a:ext cx="4088385" cy="251592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 noProof="0"/>
              <a:t>Cliquez sur l'icône pour ajouter une image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CE1C0D5-D951-FAE6-4E89-2922A227532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95324" y="1665288"/>
            <a:ext cx="4836043" cy="44275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4467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ph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7DB660C-698C-EBB9-9006-FAF47720C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/>
            </a:lvl1pPr>
          </a:lstStyle>
          <a:p>
            <a:r>
              <a:rPr lang="fr-FR" noProof="0"/>
              <a:t>Cliquez pour ajouter le titre du contenu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00099-D596-90EB-B7A8-F8D524AF3D1F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CE1C0D5-D951-FAE6-4E89-2922A227532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95324" y="1665288"/>
            <a:ext cx="7883009" cy="44275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6693651E-AAD2-C494-E90C-00D1219A1F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3659" y="1605065"/>
            <a:ext cx="2223016" cy="4408981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5E22169-C098-0BF8-100A-BA117DE26D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84608" y="1665288"/>
            <a:ext cx="2050755" cy="4255627"/>
          </a:xfrm>
          <a:custGeom>
            <a:avLst/>
            <a:gdLst>
              <a:gd name="connsiteX0" fmla="*/ 401822 w 2630979"/>
              <a:gd name="connsiteY0" fmla="*/ 0 h 5459680"/>
              <a:gd name="connsiteX1" fmla="*/ 604329 w 2630979"/>
              <a:gd name="connsiteY1" fmla="*/ 0 h 5459680"/>
              <a:gd name="connsiteX2" fmla="*/ 717540 w 2630979"/>
              <a:gd name="connsiteY2" fmla="*/ 78133 h 5459680"/>
              <a:gd name="connsiteX3" fmla="*/ 738270 w 2630979"/>
              <a:gd name="connsiteY3" fmla="*/ 132347 h 5459680"/>
              <a:gd name="connsiteX4" fmla="*/ 851481 w 2630979"/>
              <a:gd name="connsiteY4" fmla="*/ 210478 h 5459680"/>
              <a:gd name="connsiteX5" fmla="*/ 1779499 w 2630979"/>
              <a:gd name="connsiteY5" fmla="*/ 210478 h 5459680"/>
              <a:gd name="connsiteX6" fmla="*/ 1892711 w 2630979"/>
              <a:gd name="connsiteY6" fmla="*/ 132347 h 5459680"/>
              <a:gd name="connsiteX7" fmla="*/ 1913439 w 2630979"/>
              <a:gd name="connsiteY7" fmla="*/ 78133 h 5459680"/>
              <a:gd name="connsiteX8" fmla="*/ 2026652 w 2630979"/>
              <a:gd name="connsiteY8" fmla="*/ 0 h 5459680"/>
              <a:gd name="connsiteX9" fmla="*/ 2229157 w 2630979"/>
              <a:gd name="connsiteY9" fmla="*/ 0 h 5459680"/>
              <a:gd name="connsiteX10" fmla="*/ 2630979 w 2630979"/>
              <a:gd name="connsiteY10" fmla="*/ 401822 h 5459680"/>
              <a:gd name="connsiteX11" fmla="*/ 2630979 w 2630979"/>
              <a:gd name="connsiteY11" fmla="*/ 5057858 h 5459680"/>
              <a:gd name="connsiteX12" fmla="*/ 2229157 w 2630979"/>
              <a:gd name="connsiteY12" fmla="*/ 5459680 h 5459680"/>
              <a:gd name="connsiteX13" fmla="*/ 401822 w 2630979"/>
              <a:gd name="connsiteY13" fmla="*/ 5459680 h 5459680"/>
              <a:gd name="connsiteX14" fmla="*/ 0 w 2630979"/>
              <a:gd name="connsiteY14" fmla="*/ 5057858 h 5459680"/>
              <a:gd name="connsiteX15" fmla="*/ 0 w 2630979"/>
              <a:gd name="connsiteY15" fmla="*/ 401822 h 5459680"/>
              <a:gd name="connsiteX16" fmla="*/ 401822 w 2630979"/>
              <a:gd name="connsiteY16" fmla="*/ 0 h 54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0979" h="5459680">
                <a:moveTo>
                  <a:pt x="401822" y="0"/>
                </a:moveTo>
                <a:lnTo>
                  <a:pt x="604329" y="0"/>
                </a:lnTo>
                <a:cubicBezTo>
                  <a:pt x="655354" y="0"/>
                  <a:pt x="700001" y="30297"/>
                  <a:pt x="717540" y="78133"/>
                </a:cubicBezTo>
                <a:lnTo>
                  <a:pt x="738270" y="132347"/>
                </a:lnTo>
                <a:cubicBezTo>
                  <a:pt x="755809" y="180183"/>
                  <a:pt x="800456" y="210478"/>
                  <a:pt x="851481" y="210478"/>
                </a:cubicBezTo>
                <a:lnTo>
                  <a:pt x="1779499" y="210478"/>
                </a:lnTo>
                <a:cubicBezTo>
                  <a:pt x="1828930" y="210478"/>
                  <a:pt x="1875171" y="178588"/>
                  <a:pt x="1892711" y="132347"/>
                </a:cubicBezTo>
                <a:lnTo>
                  <a:pt x="1913439" y="78133"/>
                </a:lnTo>
                <a:cubicBezTo>
                  <a:pt x="1932574" y="30297"/>
                  <a:pt x="1977221" y="0"/>
                  <a:pt x="2026652" y="0"/>
                </a:cubicBezTo>
                <a:lnTo>
                  <a:pt x="2229157" y="0"/>
                </a:lnTo>
                <a:cubicBezTo>
                  <a:pt x="2450798" y="0"/>
                  <a:pt x="2630979" y="180183"/>
                  <a:pt x="2630979" y="401822"/>
                </a:cubicBezTo>
                <a:lnTo>
                  <a:pt x="2630979" y="5057858"/>
                </a:lnTo>
                <a:cubicBezTo>
                  <a:pt x="2630979" y="5279499"/>
                  <a:pt x="2450798" y="5459680"/>
                  <a:pt x="2229157" y="5459680"/>
                </a:cubicBezTo>
                <a:lnTo>
                  <a:pt x="401822" y="5459680"/>
                </a:lnTo>
                <a:cubicBezTo>
                  <a:pt x="180183" y="5459680"/>
                  <a:pt x="0" y="5279499"/>
                  <a:pt x="0" y="5057858"/>
                </a:cubicBezTo>
                <a:lnTo>
                  <a:pt x="0" y="401822"/>
                </a:lnTo>
                <a:cubicBezTo>
                  <a:pt x="0" y="180183"/>
                  <a:pt x="180183" y="0"/>
                  <a:pt x="401822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7DB660C-698C-EBB9-9006-FAF47720C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/>
            </a:lvl1pPr>
          </a:lstStyle>
          <a:p>
            <a:r>
              <a:rPr lang="fr-FR" noProof="0"/>
              <a:t>Cliquez pour ajouter le titre du contenu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00099-D596-90EB-B7A8-F8D524AF3D1F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CE1C0D5-D951-FAE6-4E89-2922A227532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90748" y="1665288"/>
            <a:ext cx="5822250" cy="44275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pic>
        <p:nvPicPr>
          <p:cNvPr id="6" name="Graphic 50">
            <a:extLst>
              <a:ext uri="{FF2B5EF4-FFF2-40B4-BE49-F238E27FC236}">
                <a16:creationId xmlns:a16="http://schemas.microsoft.com/office/drawing/2014/main" id="{AA564B8F-58FD-0D18-B7FD-126656B996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1733" y="1143000"/>
            <a:ext cx="8014126" cy="5966181"/>
          </a:xfrm>
          <a:custGeom>
            <a:avLst/>
            <a:gdLst>
              <a:gd name="connsiteX0" fmla="*/ 0 w 9212069"/>
              <a:gd name="connsiteY0" fmla="*/ 0 h 6858000"/>
              <a:gd name="connsiteX1" fmla="*/ 9212069 w 9212069"/>
              <a:gd name="connsiteY1" fmla="*/ 0 h 6858000"/>
              <a:gd name="connsiteX2" fmla="*/ 9212069 w 9212069"/>
              <a:gd name="connsiteY2" fmla="*/ 6858000 h 6858000"/>
              <a:gd name="connsiteX3" fmla="*/ 0 w 92120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2069" h="6858000">
                <a:moveTo>
                  <a:pt x="0" y="0"/>
                </a:moveTo>
                <a:lnTo>
                  <a:pt x="9212069" y="0"/>
                </a:lnTo>
                <a:lnTo>
                  <a:pt x="921206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45788585-0DD4-1C6F-5B71-8174B05275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56231" y="1858636"/>
            <a:ext cx="3045021" cy="405418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oints - sty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e 38">
            <a:extLst>
              <a:ext uri="{FF2B5EF4-FFF2-40B4-BE49-F238E27FC236}">
                <a16:creationId xmlns:a16="http://schemas.microsoft.com/office/drawing/2014/main" id="{EB0434DF-9D51-5F37-3613-3AE1D07E75DF}"/>
              </a:ext>
            </a:extLst>
          </p:cNvPr>
          <p:cNvGrpSpPr/>
          <p:nvPr userDrawn="1"/>
        </p:nvGrpSpPr>
        <p:grpSpPr>
          <a:xfrm>
            <a:off x="695325" y="1334992"/>
            <a:ext cx="4860000" cy="4757832"/>
            <a:chOff x="695325" y="1334992"/>
            <a:chExt cx="4860000" cy="4757832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993BF7FC-59C9-6F47-D10B-38D3CD01C158}"/>
                </a:ext>
              </a:extLst>
            </p:cNvPr>
            <p:cNvSpPr/>
            <p:nvPr/>
          </p:nvSpPr>
          <p:spPr>
            <a:xfrm>
              <a:off x="695325" y="1845935"/>
              <a:ext cx="4860000" cy="424688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381000" dist="1270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0" rIns="0" bIns="0" rtlCol="0" anchor="t" anchorCtr="1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b="1">
                <a:solidFill>
                  <a:schemeClr val="accent1"/>
                </a:solidFill>
              </a:endParaRPr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68182572-3D24-CB47-2F4A-B47647A31786}"/>
                </a:ext>
              </a:extLst>
            </p:cNvPr>
            <p:cNvCxnSpPr>
              <a:cxnSpLocks/>
            </p:cNvCxnSpPr>
            <p:nvPr/>
          </p:nvCxnSpPr>
          <p:spPr>
            <a:xfrm>
              <a:off x="695325" y="1845935"/>
              <a:ext cx="4859999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DEDF9B72-64D2-7EDA-5B64-8E0B68A5717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675324" y="1334992"/>
              <a:ext cx="900000" cy="900000"/>
            </a:xfrm>
            <a:prstGeom prst="teardrop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381000" dist="1270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182880" rIns="91440" bIns="182880" rtlCol="0" anchor="ctr" anchorCtr="1"/>
            <a:lstStyle/>
            <a:p>
              <a:pPr algn="ctr"/>
              <a:endParaRPr lang="en-US" sz="1200" b="1">
                <a:ea typeface="Open Sans Extrabold" charset="0"/>
                <a:cs typeface="Open Sans Extrabold" charset="0"/>
              </a:endParaRPr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5D45FA-43AF-FB8D-5F2E-519286B22870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41676" y="2937927"/>
            <a:ext cx="4568524" cy="230378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1"/>
              </a:buClr>
              <a:defRPr sz="1400"/>
            </a:lvl1pPr>
            <a:lvl2pPr>
              <a:spcAft>
                <a:spcPts val="600"/>
              </a:spcAft>
              <a:buClr>
                <a:schemeClr val="accent1"/>
              </a:buClr>
              <a:defRPr sz="1200"/>
            </a:lvl2pPr>
            <a:lvl3pPr>
              <a:spcAft>
                <a:spcPts val="600"/>
              </a:spcAft>
              <a:buClr>
                <a:schemeClr val="accent1"/>
              </a:buClr>
              <a:defRPr sz="1100"/>
            </a:lvl3pPr>
            <a:lvl4pPr>
              <a:spcAft>
                <a:spcPts val="600"/>
              </a:spcAft>
              <a:buClr>
                <a:schemeClr val="accent1"/>
              </a:buClr>
              <a:defRPr sz="1050"/>
            </a:lvl4pPr>
            <a:lvl5pPr>
              <a:spcAft>
                <a:spcPts val="600"/>
              </a:spcAft>
              <a:buClr>
                <a:schemeClr val="accent1"/>
              </a:buClr>
              <a:defRPr sz="8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F27A45F-148C-62FD-F9CF-D63A024E3CE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 le titre du contenu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16463-678D-A67D-457C-B96D8DBC68F5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0D9CDC5A-9BB0-5E05-6F31-A9083A888B43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8170" y="2368142"/>
            <a:ext cx="4592030" cy="51593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38" name="Espace réservé du texte 36">
            <a:extLst>
              <a:ext uri="{FF2B5EF4-FFF2-40B4-BE49-F238E27FC236}">
                <a16:creationId xmlns:a16="http://schemas.microsoft.com/office/drawing/2014/main" id="{E684FF92-0C4F-6ED2-95EE-C76EB4E70E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5241712"/>
            <a:ext cx="4859999" cy="851113"/>
          </a:xfr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buNone/>
              <a:defRPr lang="fr-FR" sz="1400" b="1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sp>
        <p:nvSpPr>
          <p:cNvPr id="40" name="Picture Placeholder 12">
            <a:extLst>
              <a:ext uri="{FF2B5EF4-FFF2-40B4-BE49-F238E27FC236}">
                <a16:creationId xmlns:a16="http://schemas.microsoft.com/office/drawing/2014/main" id="{141D83EC-BE0C-F9D3-B0DC-2EB820F7FE7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855324" y="1514992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37F05589-3DAB-7A35-1B45-AC85041B51BB}"/>
              </a:ext>
            </a:extLst>
          </p:cNvPr>
          <p:cNvGrpSpPr/>
          <p:nvPr userDrawn="1"/>
        </p:nvGrpSpPr>
        <p:grpSpPr>
          <a:xfrm>
            <a:off x="6641121" y="1334992"/>
            <a:ext cx="4860000" cy="4757832"/>
            <a:chOff x="695325" y="1334992"/>
            <a:chExt cx="4860000" cy="4757832"/>
          </a:xfrm>
        </p:grpSpPr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E2484008-5D62-8574-D5A8-07B27E5D4456}"/>
                </a:ext>
              </a:extLst>
            </p:cNvPr>
            <p:cNvSpPr/>
            <p:nvPr/>
          </p:nvSpPr>
          <p:spPr>
            <a:xfrm>
              <a:off x="695325" y="1845935"/>
              <a:ext cx="4860000" cy="424688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381000" dist="1270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0" rIns="0" bIns="0" rtlCol="0" anchor="t" anchorCtr="1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b="1">
                <a:solidFill>
                  <a:schemeClr val="accent1"/>
                </a:solidFill>
              </a:endParaRPr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3860128B-0260-5A03-9CCC-F84C244E4CEB}"/>
                </a:ext>
              </a:extLst>
            </p:cNvPr>
            <p:cNvCxnSpPr>
              <a:cxnSpLocks/>
            </p:cNvCxnSpPr>
            <p:nvPr/>
          </p:nvCxnSpPr>
          <p:spPr>
            <a:xfrm>
              <a:off x="695325" y="1845935"/>
              <a:ext cx="4859999" cy="0"/>
            </a:xfrm>
            <a:prstGeom prst="line">
              <a:avLst/>
            </a:prstGeom>
            <a:ln w="508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9">
              <a:extLst>
                <a:ext uri="{FF2B5EF4-FFF2-40B4-BE49-F238E27FC236}">
                  <a16:creationId xmlns:a16="http://schemas.microsoft.com/office/drawing/2014/main" id="{60BAFC16-8687-6A6A-59A1-61D42BEAEDA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675324" y="1334992"/>
              <a:ext cx="900000" cy="900000"/>
            </a:xfrm>
            <a:prstGeom prst="teardrop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>
              <a:outerShdw blurRad="381000" dist="1270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182880" rIns="91440" bIns="182880" rtlCol="0" anchor="ctr" anchorCtr="1"/>
            <a:lstStyle/>
            <a:p>
              <a:pPr algn="ctr"/>
              <a:endParaRPr lang="en-US" sz="1200" b="1">
                <a:ea typeface="Open Sans Extrabold" charset="0"/>
                <a:cs typeface="Open Sans Extrabold" charset="0"/>
              </a:endParaRPr>
            </a:p>
          </p:txBody>
        </p:sp>
      </p:grp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FE081044-0AC6-6DAB-1F77-142A33C7B81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787472" y="2937927"/>
            <a:ext cx="4568524" cy="230378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5"/>
              </a:buClr>
              <a:defRPr sz="1400"/>
            </a:lvl1pPr>
            <a:lvl2pPr>
              <a:spcAft>
                <a:spcPts val="600"/>
              </a:spcAft>
              <a:buClr>
                <a:schemeClr val="accent5"/>
              </a:buClr>
              <a:defRPr sz="1200"/>
            </a:lvl2pPr>
            <a:lvl3pPr>
              <a:spcAft>
                <a:spcPts val="600"/>
              </a:spcAft>
              <a:buClr>
                <a:schemeClr val="accent5"/>
              </a:buClr>
              <a:defRPr sz="1100"/>
            </a:lvl3pPr>
            <a:lvl4pPr>
              <a:spcAft>
                <a:spcPts val="600"/>
              </a:spcAft>
              <a:buClr>
                <a:schemeClr val="accent5"/>
              </a:buClr>
              <a:defRPr sz="1050"/>
            </a:lvl4pPr>
            <a:lvl5pPr>
              <a:spcAft>
                <a:spcPts val="600"/>
              </a:spcAft>
              <a:buClr>
                <a:schemeClr val="accent5"/>
              </a:buClr>
              <a:defRPr sz="8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6" name="Espace réservé du texte 36">
            <a:extLst>
              <a:ext uri="{FF2B5EF4-FFF2-40B4-BE49-F238E27FC236}">
                <a16:creationId xmlns:a16="http://schemas.microsoft.com/office/drawing/2014/main" id="{9462BFD3-7615-E59B-64C4-E75FD288FF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3966" y="2368142"/>
            <a:ext cx="4592030" cy="51593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47" name="Espace réservé du texte 36">
            <a:extLst>
              <a:ext uri="{FF2B5EF4-FFF2-40B4-BE49-F238E27FC236}">
                <a16:creationId xmlns:a16="http://schemas.microsoft.com/office/drawing/2014/main" id="{72055A12-6E0B-13A2-2407-46EEF1A8FA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1121" y="5241712"/>
            <a:ext cx="4859999" cy="851113"/>
          </a:xfr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buNone/>
              <a:defRPr lang="fr-FR" sz="1400" b="1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sp>
        <p:nvSpPr>
          <p:cNvPr id="48" name="Picture Placeholder 12">
            <a:extLst>
              <a:ext uri="{FF2B5EF4-FFF2-40B4-BE49-F238E27FC236}">
                <a16:creationId xmlns:a16="http://schemas.microsoft.com/office/drawing/2014/main" id="{506A2A5D-8C3B-2F47-C42C-64B17509A2A6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8801120" y="1514992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</p:spTree>
    <p:extLst>
      <p:ext uri="{BB962C8B-B14F-4D97-AF65-F5344CB8AC3E}">
        <p14:creationId xmlns:p14="http://schemas.microsoft.com/office/powerpoint/2010/main" val="2780355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oints - sty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792FBF7C-A99E-4572-4409-67B8918EEA47}"/>
              </a:ext>
            </a:extLst>
          </p:cNvPr>
          <p:cNvSpPr/>
          <p:nvPr userDrawn="1"/>
        </p:nvSpPr>
        <p:spPr>
          <a:xfrm>
            <a:off x="695325" y="5438348"/>
            <a:ext cx="4657260" cy="6152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91F8DD6B-15B2-5D97-22B8-437B820742F9}"/>
              </a:ext>
            </a:extLst>
          </p:cNvPr>
          <p:cNvSpPr/>
          <p:nvPr userDrawn="1"/>
        </p:nvSpPr>
        <p:spPr>
          <a:xfrm>
            <a:off x="6950720" y="5439113"/>
            <a:ext cx="4550400" cy="6170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47" name="Espace réservé du texte 36">
            <a:extLst>
              <a:ext uri="{FF2B5EF4-FFF2-40B4-BE49-F238E27FC236}">
                <a16:creationId xmlns:a16="http://schemas.microsoft.com/office/drawing/2014/main" id="{72055A12-6E0B-13A2-2407-46EEF1A8FA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0719" y="5432734"/>
            <a:ext cx="4543495" cy="612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buNone/>
              <a:defRPr lang="fr-FR" sz="1400" b="1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sp>
        <p:nvSpPr>
          <p:cNvPr id="38" name="Espace réservé du texte 36">
            <a:extLst>
              <a:ext uri="{FF2B5EF4-FFF2-40B4-BE49-F238E27FC236}">
                <a16:creationId xmlns:a16="http://schemas.microsoft.com/office/drawing/2014/main" id="{E684FF92-0C4F-6ED2-95EE-C76EB4E70E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5425528"/>
            <a:ext cx="4654800" cy="612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buNone/>
              <a:defRPr lang="fr-FR" sz="1400" b="1" dirty="0">
                <a:solidFill>
                  <a:schemeClr val="accent1"/>
                </a:solidFill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FCD2144-1DA8-F6CE-F9C7-2978AAD550EF}"/>
              </a:ext>
            </a:extLst>
          </p:cNvPr>
          <p:cNvGrpSpPr/>
          <p:nvPr userDrawn="1"/>
        </p:nvGrpSpPr>
        <p:grpSpPr>
          <a:xfrm>
            <a:off x="1" y="1418142"/>
            <a:ext cx="5845257" cy="4153411"/>
            <a:chOff x="1" y="1631085"/>
            <a:chExt cx="5845257" cy="4153411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EAE68991-4204-E830-3A06-70C87BF4648C}"/>
                </a:ext>
              </a:extLst>
            </p:cNvPr>
            <p:cNvGrpSpPr/>
            <p:nvPr/>
          </p:nvGrpSpPr>
          <p:grpSpPr>
            <a:xfrm rot="16200000">
              <a:off x="910725" y="720361"/>
              <a:ext cx="4023809" cy="5845257"/>
              <a:chOff x="4474658" y="462238"/>
              <a:chExt cx="4023809" cy="5845257"/>
            </a:xfrm>
          </p:grpSpPr>
          <p:sp>
            <p:nvSpPr>
              <p:cNvPr id="16" name="Larme 15">
                <a:extLst>
                  <a:ext uri="{FF2B5EF4-FFF2-40B4-BE49-F238E27FC236}">
                    <a16:creationId xmlns:a16="http://schemas.microsoft.com/office/drawing/2014/main" id="{2DE7E883-6651-0461-0EA3-150B4E4C6E37}"/>
                  </a:ext>
                </a:extLst>
              </p:cNvPr>
              <p:cNvSpPr/>
              <p:nvPr/>
            </p:nvSpPr>
            <p:spPr>
              <a:xfrm flipH="1">
                <a:off x="7162561" y="4971589"/>
                <a:ext cx="1335906" cy="1335906"/>
              </a:xfrm>
              <a:prstGeom prst="teardrop">
                <a:avLst/>
              </a:prstGeom>
              <a:noFill/>
              <a:ln w="139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4D00E51F-A8D7-B1BD-5BE4-2C70FB01FFDA}"/>
                  </a:ext>
                </a:extLst>
              </p:cNvPr>
              <p:cNvCxnSpPr>
                <a:cxnSpLocks/>
                <a:stCxn id="16" idx="7"/>
              </p:cNvCxnSpPr>
              <p:nvPr/>
            </p:nvCxnSpPr>
            <p:spPr>
              <a:xfrm rot="5400000" flipH="1">
                <a:off x="4907886" y="2716914"/>
                <a:ext cx="4509351" cy="0"/>
              </a:xfrm>
              <a:prstGeom prst="line">
                <a:avLst/>
              </a:prstGeom>
              <a:ln w="139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A73AE01-2809-A335-C880-B22C20067EBE}"/>
                  </a:ext>
                </a:extLst>
              </p:cNvPr>
              <p:cNvSpPr/>
              <p:nvPr/>
            </p:nvSpPr>
            <p:spPr>
              <a:xfrm rot="5400000" flipH="1">
                <a:off x="7031532" y="4698044"/>
                <a:ext cx="262059" cy="136800"/>
              </a:xfrm>
              <a:prstGeom prst="rect">
                <a:avLst/>
              </a:prstGeom>
              <a:gradFill>
                <a:gsLst>
                  <a:gs pos="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4D7A69A-AE2E-619F-1616-67261A5DA933}"/>
                  </a:ext>
                </a:extLst>
              </p:cNvPr>
              <p:cNvSpPr/>
              <p:nvPr/>
            </p:nvSpPr>
            <p:spPr>
              <a:xfrm rot="16200000" flipH="1">
                <a:off x="7031531" y="5102746"/>
                <a:ext cx="262059" cy="136800"/>
              </a:xfrm>
              <a:prstGeom prst="rect">
                <a:avLst/>
              </a:prstGeom>
              <a:gradFill>
                <a:gsLst>
                  <a:gs pos="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55F84371-5501-4A16-8E37-B6CD09B3AF9C}"/>
                  </a:ext>
                </a:extLst>
              </p:cNvPr>
              <p:cNvCxnSpPr>
                <a:cxnSpLocks/>
                <a:stCxn id="16" idx="7"/>
              </p:cNvCxnSpPr>
              <p:nvPr/>
            </p:nvCxnSpPr>
            <p:spPr>
              <a:xfrm rot="5400000" flipH="1">
                <a:off x="5818097" y="3627125"/>
                <a:ext cx="1026" cy="2687903"/>
              </a:xfrm>
              <a:prstGeom prst="line">
                <a:avLst/>
              </a:prstGeom>
              <a:ln w="1397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8ABA3B47-A28E-14B0-EAD6-0163CCD54D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2326" y="5532496"/>
              <a:ext cx="252000" cy="2520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  <a:effectLst>
              <a:outerShdw blurRad="381000" dist="1270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0" rIns="91440" bIns="45720" rtlCol="0" anchor="ctr" anchorCtr="1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00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4FFEFAC-8C59-7EF4-A306-6FAE3DFB3E12}"/>
              </a:ext>
            </a:extLst>
          </p:cNvPr>
          <p:cNvGrpSpPr/>
          <p:nvPr userDrawn="1"/>
        </p:nvGrpSpPr>
        <p:grpSpPr>
          <a:xfrm>
            <a:off x="6346745" y="1418142"/>
            <a:ext cx="5845256" cy="4153411"/>
            <a:chOff x="6346745" y="1631085"/>
            <a:chExt cx="5845256" cy="4153411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B9F640DD-38B2-8EAC-00C5-5EF95796CD69}"/>
                </a:ext>
              </a:extLst>
            </p:cNvPr>
            <p:cNvGrpSpPr/>
            <p:nvPr/>
          </p:nvGrpSpPr>
          <p:grpSpPr>
            <a:xfrm rot="5400000" flipH="1">
              <a:off x="7257469" y="720361"/>
              <a:ext cx="4023808" cy="5845256"/>
              <a:chOff x="4474659" y="462239"/>
              <a:chExt cx="4023808" cy="5845256"/>
            </a:xfrm>
          </p:grpSpPr>
          <p:sp>
            <p:nvSpPr>
              <p:cNvPr id="28" name="Larme 27">
                <a:extLst>
                  <a:ext uri="{FF2B5EF4-FFF2-40B4-BE49-F238E27FC236}">
                    <a16:creationId xmlns:a16="http://schemas.microsoft.com/office/drawing/2014/main" id="{367E750D-EBD4-2BDD-E2C5-45E3632FDDDA}"/>
                  </a:ext>
                </a:extLst>
              </p:cNvPr>
              <p:cNvSpPr/>
              <p:nvPr/>
            </p:nvSpPr>
            <p:spPr>
              <a:xfrm flipH="1">
                <a:off x="7162561" y="4971589"/>
                <a:ext cx="1335906" cy="1335906"/>
              </a:xfrm>
              <a:prstGeom prst="teardrop">
                <a:avLst/>
              </a:prstGeom>
              <a:noFill/>
              <a:ln w="139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5949331A-F00C-C7B6-533F-DA5EF5BF4397}"/>
                  </a:ext>
                </a:extLst>
              </p:cNvPr>
              <p:cNvCxnSpPr>
                <a:cxnSpLocks/>
                <a:stCxn id="28" idx="7"/>
              </p:cNvCxnSpPr>
              <p:nvPr/>
            </p:nvCxnSpPr>
            <p:spPr>
              <a:xfrm rot="5400000" flipH="1">
                <a:off x="4907886" y="2716914"/>
                <a:ext cx="4509350" cy="0"/>
              </a:xfrm>
              <a:prstGeom prst="line">
                <a:avLst/>
              </a:prstGeom>
              <a:ln w="139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8E3B440-0885-1B5C-7C9A-BEFBBD260830}"/>
                  </a:ext>
                </a:extLst>
              </p:cNvPr>
              <p:cNvSpPr/>
              <p:nvPr/>
            </p:nvSpPr>
            <p:spPr>
              <a:xfrm rot="5400000" flipH="1">
                <a:off x="7031532" y="4698044"/>
                <a:ext cx="262059" cy="136800"/>
              </a:xfrm>
              <a:prstGeom prst="rect">
                <a:avLst/>
              </a:prstGeom>
              <a:gradFill>
                <a:gsLst>
                  <a:gs pos="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3CFB533-D17E-7C86-92A6-BC2787988CB2}"/>
                  </a:ext>
                </a:extLst>
              </p:cNvPr>
              <p:cNvSpPr/>
              <p:nvPr/>
            </p:nvSpPr>
            <p:spPr>
              <a:xfrm rot="16200000" flipH="1">
                <a:off x="7031531" y="5102746"/>
                <a:ext cx="262059" cy="136800"/>
              </a:xfrm>
              <a:prstGeom prst="rect">
                <a:avLst/>
              </a:prstGeom>
              <a:gradFill>
                <a:gsLst>
                  <a:gs pos="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201A0B55-FA0B-0C70-6388-C68A9BE54ABF}"/>
                  </a:ext>
                </a:extLst>
              </p:cNvPr>
              <p:cNvCxnSpPr>
                <a:cxnSpLocks/>
                <a:stCxn id="28" idx="7"/>
              </p:cNvCxnSpPr>
              <p:nvPr/>
            </p:nvCxnSpPr>
            <p:spPr>
              <a:xfrm rot="5400000" flipH="1">
                <a:off x="5818610" y="3627638"/>
                <a:ext cx="0" cy="2687902"/>
              </a:xfrm>
              <a:prstGeom prst="line">
                <a:avLst/>
              </a:prstGeom>
              <a:ln w="1397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9">
              <a:extLst>
                <a:ext uri="{FF2B5EF4-FFF2-40B4-BE49-F238E27FC236}">
                  <a16:creationId xmlns:a16="http://schemas.microsoft.com/office/drawing/2014/main" id="{7913B30C-2436-2A62-90E8-942F6FD4B9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6647" y="5532496"/>
              <a:ext cx="252000" cy="252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  <a:effectLst>
              <a:outerShdw blurRad="381000" dist="1270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0" rIns="91440" bIns="45720" rtlCol="0" anchor="ctr" anchorCtr="1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000">
                <a:solidFill>
                  <a:schemeClr val="bg1"/>
                </a:solidFill>
              </a:endParaRPr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5D45FA-43AF-FB8D-5F2E-519286B22870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695326" y="2937927"/>
            <a:ext cx="3590464" cy="230378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1"/>
              </a:buClr>
              <a:defRPr sz="1400"/>
            </a:lvl1pPr>
            <a:lvl2pPr>
              <a:spcAft>
                <a:spcPts val="600"/>
              </a:spcAft>
              <a:buClr>
                <a:schemeClr val="accent1"/>
              </a:buClr>
              <a:defRPr sz="1200"/>
            </a:lvl2pPr>
            <a:lvl3pPr>
              <a:spcAft>
                <a:spcPts val="600"/>
              </a:spcAft>
              <a:buClr>
                <a:schemeClr val="accent1"/>
              </a:buClr>
              <a:defRPr sz="1100"/>
            </a:lvl3pPr>
            <a:lvl4pPr>
              <a:spcAft>
                <a:spcPts val="600"/>
              </a:spcAft>
              <a:buClr>
                <a:schemeClr val="accent1"/>
              </a:buClr>
              <a:defRPr sz="1050"/>
            </a:lvl4pPr>
            <a:lvl5pPr>
              <a:spcAft>
                <a:spcPts val="600"/>
              </a:spcAft>
              <a:buClr>
                <a:schemeClr val="accent1"/>
              </a:buClr>
              <a:defRPr sz="8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F27A45F-148C-62FD-F9CF-D63A024E3CE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fr-FR" noProof="0"/>
              <a:t>Cliquez pour ajouter le titre du contenu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16463-678D-A67D-457C-B96D8DBC68F5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0D9CDC5A-9BB0-5E05-6F31-A9083A888B43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95326" y="2227181"/>
            <a:ext cx="3731142" cy="515938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40" name="Picture Placeholder 12">
            <a:extLst>
              <a:ext uri="{FF2B5EF4-FFF2-40B4-BE49-F238E27FC236}">
                <a16:creationId xmlns:a16="http://schemas.microsoft.com/office/drawing/2014/main" id="{141D83EC-BE0C-F9D3-B0DC-2EB820F7FE7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794374" y="1750472"/>
            <a:ext cx="72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FE081044-0AC6-6DAB-1F77-142A33C7B81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887796" y="2937927"/>
            <a:ext cx="3590453" cy="230378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2"/>
              </a:buClr>
              <a:defRPr sz="1400"/>
            </a:lvl1pPr>
            <a:lvl2pPr>
              <a:spcAft>
                <a:spcPts val="600"/>
              </a:spcAft>
              <a:buClr>
                <a:schemeClr val="accent2"/>
              </a:buClr>
              <a:defRPr sz="1200"/>
            </a:lvl2pPr>
            <a:lvl3pPr>
              <a:spcAft>
                <a:spcPts val="600"/>
              </a:spcAft>
              <a:buClr>
                <a:schemeClr val="accent2"/>
              </a:buClr>
              <a:defRPr sz="1100"/>
            </a:lvl3pPr>
            <a:lvl4pPr>
              <a:spcAft>
                <a:spcPts val="600"/>
              </a:spcAft>
              <a:buClr>
                <a:schemeClr val="accent2"/>
              </a:buClr>
              <a:defRPr sz="1050"/>
            </a:lvl4pPr>
            <a:lvl5pPr>
              <a:spcAft>
                <a:spcPts val="600"/>
              </a:spcAft>
              <a:buClr>
                <a:schemeClr val="accent2"/>
              </a:buClr>
              <a:defRPr sz="800"/>
            </a:lvl5pPr>
          </a:lstStyle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6" name="Espace réservé du texte 36">
            <a:extLst>
              <a:ext uri="{FF2B5EF4-FFF2-40B4-BE49-F238E27FC236}">
                <a16:creationId xmlns:a16="http://schemas.microsoft.com/office/drawing/2014/main" id="{9462BFD3-7615-E59B-64C4-E75FD288FF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06214" y="2227181"/>
            <a:ext cx="3594906" cy="515938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48" name="Picture Placeholder 12">
            <a:extLst>
              <a:ext uri="{FF2B5EF4-FFF2-40B4-BE49-F238E27FC236}">
                <a16:creationId xmlns:a16="http://schemas.microsoft.com/office/drawing/2014/main" id="{506A2A5D-8C3B-2F47-C42C-64B17509A2A6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631046" y="1750472"/>
            <a:ext cx="72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</p:spTree>
    <p:extLst>
      <p:ext uri="{BB962C8B-B14F-4D97-AF65-F5344CB8AC3E}">
        <p14:creationId xmlns:p14="http://schemas.microsoft.com/office/powerpoint/2010/main" val="1504168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82A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Niveau</a:t>
            </a:r>
            <a:r>
              <a:rPr spc="-2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classification</a:t>
            </a:r>
            <a:r>
              <a:rPr spc="-60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dirty="0"/>
              <a:t>données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82A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Titre</a:t>
            </a:r>
            <a:r>
              <a:rPr spc="-10" dirty="0"/>
              <a:t> </a:t>
            </a:r>
            <a:r>
              <a:rPr spc="-5" dirty="0"/>
              <a:t>du</a:t>
            </a:r>
            <a:r>
              <a:rPr spc="-20" dirty="0"/>
              <a:t> </a:t>
            </a:r>
            <a:r>
              <a:rPr dirty="0"/>
              <a:t>document</a:t>
            </a:r>
            <a:r>
              <a:rPr spc="-40" dirty="0"/>
              <a:t> </a:t>
            </a:r>
            <a:r>
              <a:rPr dirty="0"/>
              <a:t>|</a:t>
            </a:r>
            <a:r>
              <a:rPr spc="480" dirty="0"/>
              <a:t> </a:t>
            </a: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- sty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id="{56B338F0-5DB4-104E-D2ED-2C48A5203B7F}"/>
              </a:ext>
            </a:extLst>
          </p:cNvPr>
          <p:cNvGrpSpPr/>
          <p:nvPr userDrawn="1"/>
        </p:nvGrpSpPr>
        <p:grpSpPr>
          <a:xfrm>
            <a:off x="693696" y="2175026"/>
            <a:ext cx="3101448" cy="3101446"/>
            <a:chOff x="1019175" y="2327736"/>
            <a:chExt cx="3101448" cy="3101446"/>
          </a:xfrm>
        </p:grpSpPr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7FB82677-7643-4389-D883-1802BD4C20A9}"/>
                </a:ext>
              </a:extLst>
            </p:cNvPr>
            <p:cNvSpPr/>
            <p:nvPr/>
          </p:nvSpPr>
          <p:spPr>
            <a:xfrm>
              <a:off x="1019175" y="2327736"/>
              <a:ext cx="3101448" cy="310144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381000" dist="1270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0" rIns="91440" bIns="45720" rtlCol="0" anchor="ctr" anchorCtr="1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000">
                <a:solidFill>
                  <a:schemeClr val="bg1"/>
                </a:solidFill>
              </a:endParaRPr>
            </a:p>
          </p:txBody>
        </p:sp>
        <p:sp>
          <p:nvSpPr>
            <p:cNvPr id="33" name="Oval 9">
              <a:extLst>
                <a:ext uri="{FF2B5EF4-FFF2-40B4-BE49-F238E27FC236}">
                  <a16:creationId xmlns:a16="http://schemas.microsoft.com/office/drawing/2014/main" id="{4E4C70B4-9937-2C84-9A60-C244834A80A8}"/>
                </a:ext>
              </a:extLst>
            </p:cNvPr>
            <p:cNvSpPr/>
            <p:nvPr/>
          </p:nvSpPr>
          <p:spPr>
            <a:xfrm rot="5400000">
              <a:off x="1019175" y="2327736"/>
              <a:ext cx="1013107" cy="1013107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>
              <a:outerShdw blurRad="381000" dist="1270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182880" rIns="91440" bIns="182880" rtlCol="0" anchor="ctr" anchorCtr="1"/>
            <a:lstStyle/>
            <a:p>
              <a:pPr algn="ctr"/>
              <a:endParaRPr lang="en-US" sz="1200" b="1">
                <a:ea typeface="Open Sans Extrabold" charset="0"/>
                <a:cs typeface="Open Sans Extrabold" charset="0"/>
              </a:endParaRPr>
            </a:p>
          </p:txBody>
        </p:sp>
      </p:grp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7DB660C-698C-EBB9-9006-FAF47720C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fr-FR" noProof="0"/>
              <a:t>Cliquez pour ajouter le titre du contenu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00099-D596-90EB-B7A8-F8D524AF3D1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E74C2FC7-5548-9A86-D568-254D781FF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8566" y="3753413"/>
            <a:ext cx="2700000" cy="1259643"/>
          </a:xfrm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0" name="Espace réservé du texte 38">
            <a:extLst>
              <a:ext uri="{FF2B5EF4-FFF2-40B4-BE49-F238E27FC236}">
                <a16:creationId xmlns:a16="http://schemas.microsoft.com/office/drawing/2014/main" id="{2156D68D-9238-D523-E224-68061D7C7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8566" y="3231130"/>
            <a:ext cx="2700000" cy="427037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6B37CF6C-DFD8-B8EB-B43F-D1A1FA929A66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30249" y="2410718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6E0BB9F6-EA91-7DB5-5611-ED54F43E9F1B}"/>
              </a:ext>
            </a:extLst>
          </p:cNvPr>
          <p:cNvGrpSpPr/>
          <p:nvPr userDrawn="1"/>
        </p:nvGrpSpPr>
        <p:grpSpPr>
          <a:xfrm>
            <a:off x="4545276" y="2175026"/>
            <a:ext cx="3101448" cy="3101446"/>
            <a:chOff x="1019175" y="2327736"/>
            <a:chExt cx="3101448" cy="3101446"/>
          </a:xfrm>
        </p:grpSpPr>
        <p:sp>
          <p:nvSpPr>
            <p:cNvPr id="43" name="Oval 8">
              <a:extLst>
                <a:ext uri="{FF2B5EF4-FFF2-40B4-BE49-F238E27FC236}">
                  <a16:creationId xmlns:a16="http://schemas.microsoft.com/office/drawing/2014/main" id="{6FAF0B97-8D78-0F29-019B-2A98FB77F7F3}"/>
                </a:ext>
              </a:extLst>
            </p:cNvPr>
            <p:cNvSpPr/>
            <p:nvPr/>
          </p:nvSpPr>
          <p:spPr>
            <a:xfrm>
              <a:off x="1019175" y="2327736"/>
              <a:ext cx="3101448" cy="310144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381000" dist="1270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0" rIns="91440" bIns="45720" rtlCol="0" anchor="ctr" anchorCtr="1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000">
                <a:solidFill>
                  <a:schemeClr val="bg1"/>
                </a:solidFill>
              </a:endParaRPr>
            </a:p>
          </p:txBody>
        </p:sp>
        <p:sp>
          <p:nvSpPr>
            <p:cNvPr id="44" name="Oval 9">
              <a:extLst>
                <a:ext uri="{FF2B5EF4-FFF2-40B4-BE49-F238E27FC236}">
                  <a16:creationId xmlns:a16="http://schemas.microsoft.com/office/drawing/2014/main" id="{9C90AF68-A1AE-D5C7-3155-9A9965E4B63E}"/>
                </a:ext>
              </a:extLst>
            </p:cNvPr>
            <p:cNvSpPr/>
            <p:nvPr/>
          </p:nvSpPr>
          <p:spPr>
            <a:xfrm rot="5400000">
              <a:off x="1019175" y="2327736"/>
              <a:ext cx="1013107" cy="10131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0" dist="1270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182880" rIns="91440" bIns="182880" rtlCol="0" anchor="ctr" anchorCtr="1"/>
            <a:lstStyle/>
            <a:p>
              <a:pPr algn="ctr"/>
              <a:endParaRPr lang="en-US" sz="1200" b="1">
                <a:ea typeface="Open Sans Extrabold" charset="0"/>
                <a:cs typeface="Open Sans Extrabold" charset="0"/>
              </a:endParaRPr>
            </a:p>
          </p:txBody>
        </p:sp>
      </p:grpSp>
      <p:sp>
        <p:nvSpPr>
          <p:cNvPr id="45" name="Espace réservé du texte 38">
            <a:extLst>
              <a:ext uri="{FF2B5EF4-FFF2-40B4-BE49-F238E27FC236}">
                <a16:creationId xmlns:a16="http://schemas.microsoft.com/office/drawing/2014/main" id="{B36130D7-26B3-B92F-A910-7800F2E852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30146" y="3753413"/>
            <a:ext cx="2700000" cy="1259643"/>
          </a:xfrm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6" name="Espace réservé du texte 38">
            <a:extLst>
              <a:ext uri="{FF2B5EF4-FFF2-40B4-BE49-F238E27FC236}">
                <a16:creationId xmlns:a16="http://schemas.microsoft.com/office/drawing/2014/main" id="{6B988313-F0CB-023C-67A2-C5D1FF247D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30146" y="3231130"/>
            <a:ext cx="2700000" cy="427037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47" name="Picture Placeholder 12">
            <a:extLst>
              <a:ext uri="{FF2B5EF4-FFF2-40B4-BE49-F238E27FC236}">
                <a16:creationId xmlns:a16="http://schemas.microsoft.com/office/drawing/2014/main" id="{D715E312-8058-2C78-E7E1-1711EBC56CEF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781829" y="2410718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4C0F118C-40E9-4218-120F-D75744416B01}"/>
              </a:ext>
            </a:extLst>
          </p:cNvPr>
          <p:cNvGrpSpPr/>
          <p:nvPr userDrawn="1"/>
        </p:nvGrpSpPr>
        <p:grpSpPr>
          <a:xfrm>
            <a:off x="8396856" y="2175026"/>
            <a:ext cx="3101448" cy="3101446"/>
            <a:chOff x="1019175" y="2327736"/>
            <a:chExt cx="3101448" cy="3101446"/>
          </a:xfrm>
        </p:grpSpPr>
        <p:sp>
          <p:nvSpPr>
            <p:cNvPr id="49" name="Oval 8">
              <a:extLst>
                <a:ext uri="{FF2B5EF4-FFF2-40B4-BE49-F238E27FC236}">
                  <a16:creationId xmlns:a16="http://schemas.microsoft.com/office/drawing/2014/main" id="{C684C6B2-0BF9-1FE4-9B4A-F00398F9ED8C}"/>
                </a:ext>
              </a:extLst>
            </p:cNvPr>
            <p:cNvSpPr/>
            <p:nvPr/>
          </p:nvSpPr>
          <p:spPr>
            <a:xfrm>
              <a:off x="1019175" y="2327736"/>
              <a:ext cx="3101448" cy="310144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381000" dist="1270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0" rIns="91440" bIns="45720" rtlCol="0" anchor="ctr" anchorCtr="1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000">
                <a:solidFill>
                  <a:schemeClr val="bg1"/>
                </a:solidFill>
              </a:endParaRPr>
            </a:p>
          </p:txBody>
        </p:sp>
        <p:sp>
          <p:nvSpPr>
            <p:cNvPr id="50" name="Oval 9">
              <a:extLst>
                <a:ext uri="{FF2B5EF4-FFF2-40B4-BE49-F238E27FC236}">
                  <a16:creationId xmlns:a16="http://schemas.microsoft.com/office/drawing/2014/main" id="{60BF574E-047E-B6FA-3717-CA1E85E3ED75}"/>
                </a:ext>
              </a:extLst>
            </p:cNvPr>
            <p:cNvSpPr/>
            <p:nvPr/>
          </p:nvSpPr>
          <p:spPr>
            <a:xfrm rot="5400000">
              <a:off x="1019175" y="2327736"/>
              <a:ext cx="1013107" cy="1013107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0" dist="1270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182880" rIns="91440" bIns="182880" rtlCol="0" anchor="ctr" anchorCtr="1"/>
            <a:lstStyle/>
            <a:p>
              <a:pPr algn="ctr"/>
              <a:endParaRPr lang="en-US" sz="1200" b="1">
                <a:ea typeface="Open Sans Extrabold" charset="0"/>
                <a:cs typeface="Open Sans Extrabold" charset="0"/>
              </a:endParaRPr>
            </a:p>
          </p:txBody>
        </p:sp>
      </p:grpSp>
      <p:sp>
        <p:nvSpPr>
          <p:cNvPr id="51" name="Espace réservé du texte 38">
            <a:extLst>
              <a:ext uri="{FF2B5EF4-FFF2-40B4-BE49-F238E27FC236}">
                <a16:creationId xmlns:a16="http://schemas.microsoft.com/office/drawing/2014/main" id="{3BA53465-71BD-5EAC-4963-A42B44D961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81726" y="3753413"/>
            <a:ext cx="2700000" cy="1259643"/>
          </a:xfrm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2" name="Espace réservé du texte 38">
            <a:extLst>
              <a:ext uri="{FF2B5EF4-FFF2-40B4-BE49-F238E27FC236}">
                <a16:creationId xmlns:a16="http://schemas.microsoft.com/office/drawing/2014/main" id="{2331DA2D-114A-B16B-7FB2-D493BF1F1D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81726" y="3231130"/>
            <a:ext cx="2700000" cy="427037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3" name="Picture Placeholder 12">
            <a:extLst>
              <a:ext uri="{FF2B5EF4-FFF2-40B4-BE49-F238E27FC236}">
                <a16:creationId xmlns:a16="http://schemas.microsoft.com/office/drawing/2014/main" id="{8810A55A-FE40-0D7B-281E-7A01AC415CBE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33409" y="2410718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55" name="Espace réservé du texte 38">
            <a:extLst>
              <a:ext uri="{FF2B5EF4-FFF2-40B4-BE49-F238E27FC236}">
                <a16:creationId xmlns:a16="http://schemas.microsoft.com/office/drawing/2014/main" id="{396A0478-F8D9-C1D9-6DD7-4294929729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93695" y="1395809"/>
            <a:ext cx="10802979" cy="746664"/>
          </a:xfrm>
        </p:spPr>
        <p:txBody>
          <a:bodyPr/>
          <a:lstStyle>
            <a:lvl1pPr marL="0" indent="0" algn="ctr">
              <a:buNone/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6" name="Espace réservé du texte 38">
            <a:extLst>
              <a:ext uri="{FF2B5EF4-FFF2-40B4-BE49-F238E27FC236}">
                <a16:creationId xmlns:a16="http://schemas.microsoft.com/office/drawing/2014/main" id="{FA027800-C922-339F-070A-C1D5DFE2FB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3695" y="5585912"/>
            <a:ext cx="10802979" cy="746664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12258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- sty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2F06970F-1BB3-8FA6-F7B9-B19980FEC3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325" y="657225"/>
            <a:ext cx="5338762" cy="5435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 noProof="0"/>
              <a:t>Cliquez sur l'icône pour ajouter une image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C56730A-1AC5-8987-EB9A-AE5198AA27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3" y="657225"/>
            <a:ext cx="5040311" cy="878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le titre du contenu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939A9-1B06-1AFE-325F-93C7EF7EC20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21" name="Oval 9">
            <a:extLst>
              <a:ext uri="{FF2B5EF4-FFF2-40B4-BE49-F238E27FC236}">
                <a16:creationId xmlns:a16="http://schemas.microsoft.com/office/drawing/2014/main" id="{7B3ECF94-3FDA-F924-CA26-EFC694F7FD94}"/>
              </a:ext>
            </a:extLst>
          </p:cNvPr>
          <p:cNvSpPr/>
          <p:nvPr userDrawn="1"/>
        </p:nvSpPr>
        <p:spPr>
          <a:xfrm rot="5400000">
            <a:off x="6456363" y="2614602"/>
            <a:ext cx="1013107" cy="1013107"/>
          </a:xfrm>
          <a:prstGeom prst="teardrop">
            <a:avLst/>
          </a:prstGeom>
          <a:solidFill>
            <a:srgbClr val="385F96"/>
          </a:solidFill>
          <a:ln>
            <a:noFill/>
          </a:ln>
          <a:effectLst>
            <a:outerShdw blurRad="381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182880" rtlCol="0" anchor="ctr" anchorCtr="1"/>
          <a:lstStyle/>
          <a:p>
            <a:pPr lvl="0" algn="ctr"/>
            <a:endParaRPr lang="en-US" sz="1200" b="1">
              <a:ea typeface="Open Sans Extrabold" charset="0"/>
              <a:cs typeface="Open Sans Extrabold" charset="0"/>
            </a:endParaRPr>
          </a:p>
        </p:txBody>
      </p:sp>
      <p:sp>
        <p:nvSpPr>
          <p:cNvPr id="22" name="Espace réservé du texte 38">
            <a:extLst>
              <a:ext uri="{FF2B5EF4-FFF2-40B4-BE49-F238E27FC236}">
                <a16:creationId xmlns:a16="http://schemas.microsoft.com/office/drawing/2014/main" id="{920A174D-F9B2-1428-E540-052B2539D0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55192" y="2614602"/>
            <a:ext cx="3841483" cy="1013107"/>
          </a:xfr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9FCA08A4-686C-9B35-4A6A-48637ABB766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692916" y="2850294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id="{1CC7A014-BF26-52F4-11F2-0E8302BE11C1}"/>
              </a:ext>
            </a:extLst>
          </p:cNvPr>
          <p:cNvSpPr/>
          <p:nvPr userDrawn="1"/>
        </p:nvSpPr>
        <p:spPr>
          <a:xfrm rot="5400000">
            <a:off x="6456363" y="3827776"/>
            <a:ext cx="1013107" cy="1013107"/>
          </a:xfrm>
          <a:prstGeom prst="teardrop">
            <a:avLst/>
          </a:prstGeom>
          <a:solidFill>
            <a:schemeClr val="accent1"/>
          </a:solidFill>
          <a:ln>
            <a:noFill/>
          </a:ln>
          <a:effectLst>
            <a:outerShdw blurRad="381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182880" rtlCol="0" anchor="ctr" anchorCtr="1"/>
          <a:lstStyle/>
          <a:p>
            <a:pPr lvl="0" algn="ctr"/>
            <a:endParaRPr lang="en-US" sz="1200" b="1">
              <a:ea typeface="Open Sans Extrabold" charset="0"/>
              <a:cs typeface="Open Sans Extrabold" charset="0"/>
            </a:endParaRPr>
          </a:p>
        </p:txBody>
      </p:sp>
      <p:sp>
        <p:nvSpPr>
          <p:cNvPr id="25" name="Espace réservé du texte 38">
            <a:extLst>
              <a:ext uri="{FF2B5EF4-FFF2-40B4-BE49-F238E27FC236}">
                <a16:creationId xmlns:a16="http://schemas.microsoft.com/office/drawing/2014/main" id="{E9493982-CD20-A256-6B99-E05C82299D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55192" y="3827776"/>
            <a:ext cx="3841483" cy="1013107"/>
          </a:xfr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B498C598-EB0C-3CAA-5558-82826D193F72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692916" y="4063468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668C3DD5-2421-E7F0-51C6-D908D34189BF}"/>
              </a:ext>
            </a:extLst>
          </p:cNvPr>
          <p:cNvSpPr/>
          <p:nvPr userDrawn="1"/>
        </p:nvSpPr>
        <p:spPr>
          <a:xfrm rot="5400000">
            <a:off x="6456363" y="5040950"/>
            <a:ext cx="1013107" cy="1013107"/>
          </a:xfrm>
          <a:prstGeom prst="teardrop">
            <a:avLst/>
          </a:prstGeom>
          <a:solidFill>
            <a:srgbClr val="3892CC"/>
          </a:solidFill>
          <a:ln>
            <a:noFill/>
          </a:ln>
          <a:effectLst>
            <a:outerShdw blurRad="381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182880" rtlCol="0" anchor="ctr" anchorCtr="1"/>
          <a:lstStyle/>
          <a:p>
            <a:pPr lvl="0" algn="ctr"/>
            <a:endParaRPr lang="en-US" sz="1200" b="1">
              <a:ea typeface="Open Sans Extrabold" charset="0"/>
              <a:cs typeface="Open Sans Extrabold" charset="0"/>
            </a:endParaRPr>
          </a:p>
        </p:txBody>
      </p:sp>
      <p:sp>
        <p:nvSpPr>
          <p:cNvPr id="28" name="Espace réservé du texte 38">
            <a:extLst>
              <a:ext uri="{FF2B5EF4-FFF2-40B4-BE49-F238E27FC236}">
                <a16:creationId xmlns:a16="http://schemas.microsoft.com/office/drawing/2014/main" id="{78CB08A7-D7D4-D2B8-9DC9-00B1C768E6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55192" y="5040950"/>
            <a:ext cx="3841483" cy="1013107"/>
          </a:xfr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9" name="Picture Placeholder 12">
            <a:extLst>
              <a:ext uri="{FF2B5EF4-FFF2-40B4-BE49-F238E27FC236}">
                <a16:creationId xmlns:a16="http://schemas.microsoft.com/office/drawing/2014/main" id="{FD6D3A25-D735-BB39-138F-2740F0CE43E8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692916" y="5276642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30" name="Espace réservé du texte 38">
            <a:extLst>
              <a:ext uri="{FF2B5EF4-FFF2-40B4-BE49-F238E27FC236}">
                <a16:creationId xmlns:a16="http://schemas.microsoft.com/office/drawing/2014/main" id="{EFCF1DAF-0D78-ACD6-6027-3A651B8B84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56363" y="1667871"/>
            <a:ext cx="5040311" cy="746664"/>
          </a:xfrm>
        </p:spPr>
        <p:txBody>
          <a:bodyPr/>
          <a:lstStyle>
            <a:lvl1pPr marL="0" indent="0" algn="l">
              <a:buNone/>
              <a:defRPr sz="1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73193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>
          <p15:clr>
            <a:srgbClr val="FBAE40"/>
          </p15:clr>
        </p15:guide>
        <p15:guide id="2" pos="3808">
          <p15:clr>
            <a:srgbClr val="FBAE40"/>
          </p15:clr>
        </p15:guide>
        <p15:guide id="3" orient="horz" pos="104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- sty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7756DF-ABFB-F74E-C1DC-E31F235CDE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7" y="657225"/>
            <a:ext cx="5329237" cy="5435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 noProof="0"/>
              <a:t>Cliquez sur l'icône pour ajouter une image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C274515-4A30-5928-C871-3C31CB1110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657225"/>
            <a:ext cx="5040313" cy="878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le titre du contenu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EBFD65-7EFA-A6CF-C344-126CFE5B9E3D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15" name="Espace réservé du texte 38">
            <a:extLst>
              <a:ext uri="{FF2B5EF4-FFF2-40B4-BE49-F238E27FC236}">
                <a16:creationId xmlns:a16="http://schemas.microsoft.com/office/drawing/2014/main" id="{9E4A1882-23CC-A3BB-EF1B-B4C8C8E7FF7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95324" y="1667871"/>
            <a:ext cx="5040311" cy="746664"/>
          </a:xfrm>
        </p:spPr>
        <p:txBody>
          <a:bodyPr/>
          <a:lstStyle>
            <a:lvl1pPr marL="0" indent="0" algn="l">
              <a:buNone/>
              <a:defRPr sz="1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711E0F42-3DDA-81C5-23FB-00C027B0027A}"/>
              </a:ext>
            </a:extLst>
          </p:cNvPr>
          <p:cNvSpPr/>
          <p:nvPr userDrawn="1"/>
        </p:nvSpPr>
        <p:spPr>
          <a:xfrm rot="5400000">
            <a:off x="695324" y="2614602"/>
            <a:ext cx="1013107" cy="1013107"/>
          </a:xfrm>
          <a:prstGeom prst="teardrop">
            <a:avLst/>
          </a:prstGeom>
          <a:solidFill>
            <a:srgbClr val="385F96"/>
          </a:solidFill>
          <a:ln>
            <a:noFill/>
          </a:ln>
          <a:effectLst>
            <a:outerShdw blurRad="381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182880" rtlCol="0" anchor="ctr" anchorCtr="1"/>
          <a:lstStyle/>
          <a:p>
            <a:pPr lvl="0" algn="ctr"/>
            <a:endParaRPr lang="en-US" sz="1200" b="1">
              <a:ea typeface="Open Sans Extrabold" charset="0"/>
              <a:cs typeface="Open Sans Extrabold" charset="0"/>
            </a:endParaRPr>
          </a:p>
        </p:txBody>
      </p:sp>
      <p:sp>
        <p:nvSpPr>
          <p:cNvPr id="17" name="Espace réservé du texte 38">
            <a:extLst>
              <a:ext uri="{FF2B5EF4-FFF2-40B4-BE49-F238E27FC236}">
                <a16:creationId xmlns:a16="http://schemas.microsoft.com/office/drawing/2014/main" id="{E9E0E908-5F8D-6EE7-58CD-5B580B5A94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4153" y="2614602"/>
            <a:ext cx="3841483" cy="1013107"/>
          </a:xfr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4D463F25-6E14-371D-C3F3-5089A5F98D21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31877" y="2850294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19" name="Oval 9">
            <a:extLst>
              <a:ext uri="{FF2B5EF4-FFF2-40B4-BE49-F238E27FC236}">
                <a16:creationId xmlns:a16="http://schemas.microsoft.com/office/drawing/2014/main" id="{6B6DA3CE-D9C7-2F6F-3346-759EA7817415}"/>
              </a:ext>
            </a:extLst>
          </p:cNvPr>
          <p:cNvSpPr/>
          <p:nvPr userDrawn="1"/>
        </p:nvSpPr>
        <p:spPr>
          <a:xfrm rot="5400000">
            <a:off x="695324" y="3827776"/>
            <a:ext cx="1013107" cy="1013107"/>
          </a:xfrm>
          <a:prstGeom prst="teardrop">
            <a:avLst/>
          </a:prstGeom>
          <a:solidFill>
            <a:schemeClr val="accent1"/>
          </a:solidFill>
          <a:ln>
            <a:noFill/>
          </a:ln>
          <a:effectLst>
            <a:outerShdw blurRad="381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182880" rtlCol="0" anchor="ctr" anchorCtr="1"/>
          <a:lstStyle/>
          <a:p>
            <a:pPr lvl="0" algn="ctr"/>
            <a:endParaRPr lang="en-US" sz="1200" b="1">
              <a:ea typeface="Open Sans Extrabold" charset="0"/>
              <a:cs typeface="Open Sans Extrabold" charset="0"/>
            </a:endParaRPr>
          </a:p>
        </p:txBody>
      </p:sp>
      <p:sp>
        <p:nvSpPr>
          <p:cNvPr id="20" name="Espace réservé du texte 38">
            <a:extLst>
              <a:ext uri="{FF2B5EF4-FFF2-40B4-BE49-F238E27FC236}">
                <a16:creationId xmlns:a16="http://schemas.microsoft.com/office/drawing/2014/main" id="{954E3894-A7E5-D086-ED6C-FC02E34436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94153" y="3827776"/>
            <a:ext cx="3841483" cy="1013107"/>
          </a:xfr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636BEE80-276A-4654-046C-73952B79AE62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31877" y="4063468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22" name="Oval 9">
            <a:extLst>
              <a:ext uri="{FF2B5EF4-FFF2-40B4-BE49-F238E27FC236}">
                <a16:creationId xmlns:a16="http://schemas.microsoft.com/office/drawing/2014/main" id="{8ABC244F-43F6-D594-C2EB-BC1AC256BDA3}"/>
              </a:ext>
            </a:extLst>
          </p:cNvPr>
          <p:cNvSpPr/>
          <p:nvPr userDrawn="1"/>
        </p:nvSpPr>
        <p:spPr>
          <a:xfrm rot="5400000">
            <a:off x="695324" y="5040950"/>
            <a:ext cx="1013107" cy="1013107"/>
          </a:xfrm>
          <a:prstGeom prst="teardrop">
            <a:avLst/>
          </a:prstGeom>
          <a:solidFill>
            <a:srgbClr val="3892CC"/>
          </a:solidFill>
          <a:ln>
            <a:noFill/>
          </a:ln>
          <a:effectLst>
            <a:outerShdw blurRad="381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182880" rtlCol="0" anchor="ctr" anchorCtr="1"/>
          <a:lstStyle/>
          <a:p>
            <a:pPr lvl="0" algn="ctr"/>
            <a:endParaRPr lang="en-US" sz="1200" b="1">
              <a:ea typeface="Open Sans Extrabold" charset="0"/>
              <a:cs typeface="Open Sans Extrabold" charset="0"/>
            </a:endParaRPr>
          </a:p>
        </p:txBody>
      </p:sp>
      <p:sp>
        <p:nvSpPr>
          <p:cNvPr id="23" name="Espace réservé du texte 38">
            <a:extLst>
              <a:ext uri="{FF2B5EF4-FFF2-40B4-BE49-F238E27FC236}">
                <a16:creationId xmlns:a16="http://schemas.microsoft.com/office/drawing/2014/main" id="{8ED83612-3D31-91A8-11AA-A71C83E44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94153" y="5040950"/>
            <a:ext cx="3841483" cy="1013107"/>
          </a:xfr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186AD46E-E69E-BA35-86BC-8626A95CF73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31877" y="5276642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</p:spTree>
    <p:extLst>
      <p:ext uri="{BB962C8B-B14F-4D97-AF65-F5344CB8AC3E}">
        <p14:creationId xmlns:p14="http://schemas.microsoft.com/office/powerpoint/2010/main" val="1620276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orient="horz" pos="1049">
          <p15:clr>
            <a:srgbClr val="FBAE40"/>
          </p15:clr>
        </p15:guide>
        <p15:guide id="3" pos="3885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- sty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7DB660C-698C-EBB9-9006-FAF47720C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fr-FR" noProof="0"/>
              <a:t>Cliquez pour ajouter le titre du contenu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00099-D596-90EB-B7A8-F8D524AF3D1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E74C2FC7-5548-9A86-D568-254D781FF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839" y="2057541"/>
            <a:ext cx="2763088" cy="915729"/>
          </a:xfrm>
        </p:spPr>
        <p:txBody>
          <a:bodyPr/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0" name="Espace réservé du texte 38">
            <a:extLst>
              <a:ext uri="{FF2B5EF4-FFF2-40B4-BE49-F238E27FC236}">
                <a16:creationId xmlns:a16="http://schemas.microsoft.com/office/drawing/2014/main" id="{2156D68D-9238-D523-E224-68061D7C7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839" y="1535258"/>
            <a:ext cx="2763088" cy="427037"/>
          </a:xfrm>
        </p:spPr>
        <p:txBody>
          <a:bodyPr anchor="b"/>
          <a:lstStyle>
            <a:lvl1pPr marL="0" indent="0" algn="r">
              <a:buNone/>
              <a:defRPr sz="1400" b="1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83C52D8-A09B-DA63-E636-378101E09753}"/>
              </a:ext>
            </a:extLst>
          </p:cNvPr>
          <p:cNvGrpSpPr/>
          <p:nvPr userDrawn="1"/>
        </p:nvGrpSpPr>
        <p:grpSpPr>
          <a:xfrm>
            <a:off x="6073788" y="1434309"/>
            <a:ext cx="2286893" cy="2346488"/>
            <a:chOff x="6073788" y="1434309"/>
            <a:chExt cx="2286893" cy="2346488"/>
          </a:xfrm>
        </p:grpSpPr>
        <p:sp>
          <p:nvSpPr>
            <p:cNvPr id="4" name="Larme 3">
              <a:extLst>
                <a:ext uri="{FF2B5EF4-FFF2-40B4-BE49-F238E27FC236}">
                  <a16:creationId xmlns:a16="http://schemas.microsoft.com/office/drawing/2014/main" id="{7FF3DC16-F6C8-EE5E-D879-7C2C9AF5EB11}"/>
                </a:ext>
              </a:extLst>
            </p:cNvPr>
            <p:cNvSpPr/>
            <p:nvPr/>
          </p:nvSpPr>
          <p:spPr>
            <a:xfrm flipH="1" flipV="1">
              <a:off x="7024775" y="1434309"/>
              <a:ext cx="1335906" cy="1335906"/>
            </a:xfrm>
            <a:prstGeom prst="teardrop">
              <a:avLst/>
            </a:prstGeom>
            <a:noFill/>
            <a:ln w="139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11E8ED0E-20A0-C690-C7EA-72443AAAACF4}"/>
                </a:ext>
              </a:extLst>
            </p:cNvPr>
            <p:cNvCxnSpPr>
              <a:cxnSpLocks/>
              <a:stCxn id="4" idx="7"/>
            </p:cNvCxnSpPr>
            <p:nvPr/>
          </p:nvCxnSpPr>
          <p:spPr>
            <a:xfrm flipH="1">
              <a:off x="6073788" y="2770215"/>
              <a:ext cx="950987" cy="0"/>
            </a:xfrm>
            <a:prstGeom prst="line">
              <a:avLst/>
            </a:prstGeom>
            <a:ln w="139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15D869-B8AF-DF2B-87F8-4436BD25BF8C}"/>
                </a:ext>
              </a:extLst>
            </p:cNvPr>
            <p:cNvSpPr/>
            <p:nvPr/>
          </p:nvSpPr>
          <p:spPr>
            <a:xfrm rot="5400000" flipH="1" flipV="1">
              <a:off x="6893745" y="2502258"/>
              <a:ext cx="262059" cy="136800"/>
            </a:xfrm>
            <a:prstGeom prst="rect">
              <a:avLst/>
            </a:prstGeom>
            <a:gradFill>
              <a:gsLst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C3A1DC07-7919-B6EE-3533-2C101C87BFD1}"/>
                </a:ext>
              </a:extLst>
            </p:cNvPr>
            <p:cNvCxnSpPr>
              <a:cxnSpLocks/>
              <a:stCxn id="4" idx="7"/>
            </p:cNvCxnSpPr>
            <p:nvPr/>
          </p:nvCxnSpPr>
          <p:spPr>
            <a:xfrm>
              <a:off x="7024775" y="2770215"/>
              <a:ext cx="0" cy="1010582"/>
            </a:xfrm>
            <a:prstGeom prst="line">
              <a:avLst/>
            </a:prstGeom>
            <a:ln w="139700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806609-111A-40A2-C15C-BBBB5BA3A546}"/>
                </a:ext>
              </a:extLst>
            </p:cNvPr>
            <p:cNvSpPr/>
            <p:nvPr/>
          </p:nvSpPr>
          <p:spPr>
            <a:xfrm rot="16200000" flipH="1" flipV="1">
              <a:off x="6893746" y="2906960"/>
              <a:ext cx="262059" cy="136800"/>
            </a:xfrm>
            <a:prstGeom prst="rect">
              <a:avLst/>
            </a:prstGeom>
            <a:gradFill>
              <a:gsLst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162EBC6-0CFC-2CFF-CC60-9EF16018A0F6}"/>
              </a:ext>
            </a:extLst>
          </p:cNvPr>
          <p:cNvGrpSpPr/>
          <p:nvPr userDrawn="1"/>
        </p:nvGrpSpPr>
        <p:grpSpPr>
          <a:xfrm>
            <a:off x="6079775" y="3738615"/>
            <a:ext cx="2280906" cy="2314880"/>
            <a:chOff x="6079775" y="3738615"/>
            <a:chExt cx="2280906" cy="2314880"/>
          </a:xfrm>
        </p:grpSpPr>
        <p:sp>
          <p:nvSpPr>
            <p:cNvPr id="13" name="Larme 12">
              <a:extLst>
                <a:ext uri="{FF2B5EF4-FFF2-40B4-BE49-F238E27FC236}">
                  <a16:creationId xmlns:a16="http://schemas.microsoft.com/office/drawing/2014/main" id="{2FD78FC5-36B4-C5AF-02A2-4AEADE102347}"/>
                </a:ext>
              </a:extLst>
            </p:cNvPr>
            <p:cNvSpPr/>
            <p:nvPr/>
          </p:nvSpPr>
          <p:spPr>
            <a:xfrm flipH="1">
              <a:off x="7024775" y="4717589"/>
              <a:ext cx="1335906" cy="1335906"/>
            </a:xfrm>
            <a:prstGeom prst="teardrop">
              <a:avLst/>
            </a:prstGeom>
            <a:noFill/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EE712835-2739-82F8-1757-C96B8E9E8414}"/>
                </a:ext>
              </a:extLst>
            </p:cNvPr>
            <p:cNvCxnSpPr>
              <a:cxnSpLocks/>
              <a:stCxn id="13" idx="7"/>
            </p:cNvCxnSpPr>
            <p:nvPr/>
          </p:nvCxnSpPr>
          <p:spPr>
            <a:xfrm flipV="1">
              <a:off x="7024775" y="3738615"/>
              <a:ext cx="0" cy="978974"/>
            </a:xfrm>
            <a:prstGeom prst="line">
              <a:avLst/>
            </a:prstGeom>
            <a:ln w="139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CEA96CE-E7BF-A6D6-C9E3-D16FEF12E7D1}"/>
                </a:ext>
              </a:extLst>
            </p:cNvPr>
            <p:cNvSpPr/>
            <p:nvPr/>
          </p:nvSpPr>
          <p:spPr>
            <a:xfrm rot="5400000" flipH="1">
              <a:off x="6893746" y="4444044"/>
              <a:ext cx="262059" cy="136800"/>
            </a:xfrm>
            <a:prstGeom prst="rect">
              <a:avLst/>
            </a:prstGeom>
            <a:gradFill>
              <a:gsLst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F178D1-2F91-C846-6D99-A5B230DEF9AB}"/>
                </a:ext>
              </a:extLst>
            </p:cNvPr>
            <p:cNvSpPr/>
            <p:nvPr/>
          </p:nvSpPr>
          <p:spPr>
            <a:xfrm rot="16200000" flipH="1">
              <a:off x="6893745" y="4848746"/>
              <a:ext cx="262059" cy="136800"/>
            </a:xfrm>
            <a:prstGeom prst="rect">
              <a:avLst/>
            </a:prstGeom>
            <a:gradFill>
              <a:gsLst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C4E752BE-F84D-614A-2579-A1F44B8D8A6A}"/>
                </a:ext>
              </a:extLst>
            </p:cNvPr>
            <p:cNvCxnSpPr>
              <a:cxnSpLocks/>
              <a:stCxn id="13" idx="7"/>
            </p:cNvCxnSpPr>
            <p:nvPr/>
          </p:nvCxnSpPr>
          <p:spPr>
            <a:xfrm flipH="1">
              <a:off x="6079775" y="4717589"/>
              <a:ext cx="945000" cy="0"/>
            </a:xfrm>
            <a:prstGeom prst="line">
              <a:avLst/>
            </a:prstGeom>
            <a:ln w="1397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E8C990E-B70C-0BC1-6D31-06EEAF02A677}"/>
              </a:ext>
            </a:extLst>
          </p:cNvPr>
          <p:cNvGrpSpPr/>
          <p:nvPr userDrawn="1"/>
        </p:nvGrpSpPr>
        <p:grpSpPr>
          <a:xfrm>
            <a:off x="3774503" y="3780797"/>
            <a:ext cx="2297644" cy="2272698"/>
            <a:chOff x="3774503" y="3780797"/>
            <a:chExt cx="2297644" cy="2272698"/>
          </a:xfrm>
        </p:grpSpPr>
        <p:sp>
          <p:nvSpPr>
            <p:cNvPr id="21" name="Larme 20">
              <a:extLst>
                <a:ext uri="{FF2B5EF4-FFF2-40B4-BE49-F238E27FC236}">
                  <a16:creationId xmlns:a16="http://schemas.microsoft.com/office/drawing/2014/main" id="{B6682B9B-7840-87E7-4F72-A18CB511EEF4}"/>
                </a:ext>
              </a:extLst>
            </p:cNvPr>
            <p:cNvSpPr/>
            <p:nvPr/>
          </p:nvSpPr>
          <p:spPr>
            <a:xfrm>
              <a:off x="3774503" y="4717589"/>
              <a:ext cx="1335906" cy="1335906"/>
            </a:xfrm>
            <a:prstGeom prst="teardrop">
              <a:avLst/>
            </a:prstGeom>
            <a:noFill/>
            <a:ln w="139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1470C19E-ABD0-E09F-F583-294F9CAB8562}"/>
                </a:ext>
              </a:extLst>
            </p:cNvPr>
            <p:cNvCxnSpPr>
              <a:cxnSpLocks/>
              <a:stCxn id="21" idx="7"/>
            </p:cNvCxnSpPr>
            <p:nvPr/>
          </p:nvCxnSpPr>
          <p:spPr>
            <a:xfrm>
              <a:off x="5110409" y="4717589"/>
              <a:ext cx="961738" cy="0"/>
            </a:xfrm>
            <a:prstGeom prst="line">
              <a:avLst/>
            </a:prstGeom>
            <a:ln w="139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99D7EC-3887-4B33-E48B-86BA05770201}"/>
                </a:ext>
              </a:extLst>
            </p:cNvPr>
            <p:cNvSpPr/>
            <p:nvPr/>
          </p:nvSpPr>
          <p:spPr>
            <a:xfrm rot="5400000">
              <a:off x="4979380" y="4848746"/>
              <a:ext cx="262059" cy="136800"/>
            </a:xfrm>
            <a:prstGeom prst="rect">
              <a:avLst/>
            </a:prstGeom>
            <a:gradFill>
              <a:gsLst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55698FE6-ABA1-0854-68F3-B78039F8DBC7}"/>
                </a:ext>
              </a:extLst>
            </p:cNvPr>
            <p:cNvCxnSpPr>
              <a:cxnSpLocks/>
              <a:stCxn id="21" idx="7"/>
            </p:cNvCxnSpPr>
            <p:nvPr/>
          </p:nvCxnSpPr>
          <p:spPr>
            <a:xfrm flipV="1">
              <a:off x="5110409" y="3780797"/>
              <a:ext cx="0" cy="936792"/>
            </a:xfrm>
            <a:prstGeom prst="line">
              <a:avLst/>
            </a:prstGeom>
            <a:ln w="1397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73662-62A3-12A9-FB0D-ACE830899B1B}"/>
                </a:ext>
              </a:extLst>
            </p:cNvPr>
            <p:cNvSpPr/>
            <p:nvPr/>
          </p:nvSpPr>
          <p:spPr>
            <a:xfrm rot="16200000">
              <a:off x="4979379" y="4444044"/>
              <a:ext cx="262059" cy="136800"/>
            </a:xfrm>
            <a:prstGeom prst="rect">
              <a:avLst/>
            </a:prstGeom>
            <a:gradFill>
              <a:gsLst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F04BF437-9FF3-1351-B4D1-C9F83C8AC62A}"/>
              </a:ext>
            </a:extLst>
          </p:cNvPr>
          <p:cNvGrpSpPr/>
          <p:nvPr userDrawn="1"/>
        </p:nvGrpSpPr>
        <p:grpSpPr>
          <a:xfrm>
            <a:off x="3774503" y="1434309"/>
            <a:ext cx="2297644" cy="2314880"/>
            <a:chOff x="3774503" y="1434309"/>
            <a:chExt cx="2297644" cy="2314880"/>
          </a:xfrm>
        </p:grpSpPr>
        <p:sp>
          <p:nvSpPr>
            <p:cNvPr id="31" name="Larme 30">
              <a:extLst>
                <a:ext uri="{FF2B5EF4-FFF2-40B4-BE49-F238E27FC236}">
                  <a16:creationId xmlns:a16="http://schemas.microsoft.com/office/drawing/2014/main" id="{83F344D3-6A2E-1494-8EEC-D8A280185113}"/>
                </a:ext>
              </a:extLst>
            </p:cNvPr>
            <p:cNvSpPr/>
            <p:nvPr/>
          </p:nvSpPr>
          <p:spPr>
            <a:xfrm flipV="1">
              <a:off x="3774503" y="1434309"/>
              <a:ext cx="1335906" cy="1335906"/>
            </a:xfrm>
            <a:prstGeom prst="teardrop">
              <a:avLst/>
            </a:prstGeom>
            <a:noFill/>
            <a:ln w="139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8562D7A1-18A0-0378-6B06-397354A76E18}"/>
                </a:ext>
              </a:extLst>
            </p:cNvPr>
            <p:cNvCxnSpPr>
              <a:cxnSpLocks/>
              <a:stCxn id="31" idx="7"/>
            </p:cNvCxnSpPr>
            <p:nvPr/>
          </p:nvCxnSpPr>
          <p:spPr>
            <a:xfrm flipH="1">
              <a:off x="5110409" y="2770215"/>
              <a:ext cx="0" cy="978974"/>
            </a:xfrm>
            <a:prstGeom prst="line">
              <a:avLst/>
            </a:prstGeom>
            <a:ln w="139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C58A03B-2659-CCD1-1E69-123A61755F8F}"/>
                </a:ext>
              </a:extLst>
            </p:cNvPr>
            <p:cNvSpPr/>
            <p:nvPr/>
          </p:nvSpPr>
          <p:spPr>
            <a:xfrm rot="5400000" flipV="1">
              <a:off x="4979379" y="2906960"/>
              <a:ext cx="262059" cy="136800"/>
            </a:xfrm>
            <a:prstGeom prst="rect">
              <a:avLst/>
            </a:prstGeom>
            <a:gradFill>
              <a:gsLst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7087F6A-C414-5D15-BE45-722332D0123F}"/>
                </a:ext>
              </a:extLst>
            </p:cNvPr>
            <p:cNvSpPr/>
            <p:nvPr/>
          </p:nvSpPr>
          <p:spPr>
            <a:xfrm rot="16200000" flipV="1">
              <a:off x="4979380" y="2502258"/>
              <a:ext cx="262059" cy="136800"/>
            </a:xfrm>
            <a:prstGeom prst="rect">
              <a:avLst/>
            </a:prstGeom>
            <a:gradFill>
              <a:gsLst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0185BAB1-216D-1FCD-F93A-A74AD5861293}"/>
                </a:ext>
              </a:extLst>
            </p:cNvPr>
            <p:cNvCxnSpPr>
              <a:cxnSpLocks/>
              <a:stCxn id="31" idx="7"/>
            </p:cNvCxnSpPr>
            <p:nvPr/>
          </p:nvCxnSpPr>
          <p:spPr>
            <a:xfrm>
              <a:off x="5110409" y="2770215"/>
              <a:ext cx="961738" cy="0"/>
            </a:xfrm>
            <a:prstGeom prst="line">
              <a:avLst/>
            </a:prstGeom>
            <a:ln w="1397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52D5F539-8C09-EC78-1391-5642F3EB4F6F}"/>
              </a:ext>
            </a:extLst>
          </p:cNvPr>
          <p:cNvGrpSpPr/>
          <p:nvPr userDrawn="1"/>
        </p:nvGrpSpPr>
        <p:grpSpPr>
          <a:xfrm>
            <a:off x="4936230" y="2578861"/>
            <a:ext cx="2287466" cy="2320431"/>
            <a:chOff x="4936230" y="2578861"/>
            <a:chExt cx="2287466" cy="2320431"/>
          </a:xfrm>
          <a:solidFill>
            <a:schemeClr val="tx1">
              <a:lumMod val="90000"/>
              <a:lumOff val="10000"/>
            </a:schemeClr>
          </a:solidFill>
        </p:grpSpPr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15A51394-4FFD-498D-7CB1-1FAE9F0D715D}"/>
                </a:ext>
              </a:extLst>
            </p:cNvPr>
            <p:cNvGrpSpPr/>
            <p:nvPr/>
          </p:nvGrpSpPr>
          <p:grpSpPr>
            <a:xfrm>
              <a:off x="5646000" y="2578861"/>
              <a:ext cx="900000" cy="360000"/>
              <a:chOff x="5646000" y="2578861"/>
              <a:chExt cx="900000" cy="360000"/>
            </a:xfrm>
            <a:grpFill/>
          </p:grpSpPr>
          <p:sp>
            <p:nvSpPr>
              <p:cNvPr id="70" name="Oval 9">
                <a:extLst>
                  <a:ext uri="{FF2B5EF4-FFF2-40B4-BE49-F238E27FC236}">
                    <a16:creationId xmlns:a16="http://schemas.microsoft.com/office/drawing/2014/main" id="{1466180E-31A1-B28F-BC1E-BF7BC3D625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46000" y="2578861"/>
                <a:ext cx="194378" cy="360000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solidFill>
                  <a:schemeClr val="bg1"/>
                </a:solidFill>
              </a:ln>
              <a:effectLst>
                <a:outerShdw blurRad="381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914400" rIns="91440" bIns="45720" rtlCol="0" anchor="ctr" anchorCtr="1"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endParaRPr 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Oval 9">
                <a:extLst>
                  <a:ext uri="{FF2B5EF4-FFF2-40B4-BE49-F238E27FC236}">
                    <a16:creationId xmlns:a16="http://schemas.microsoft.com/office/drawing/2014/main" id="{9FD43AEF-F375-0A09-43FB-E9B9C19D82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8810" y="2578861"/>
                <a:ext cx="194378" cy="360000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solidFill>
                  <a:schemeClr val="bg1"/>
                </a:solidFill>
              </a:ln>
              <a:effectLst>
                <a:outerShdw blurRad="381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914400" rIns="91440" bIns="45720" rtlCol="0" anchor="ctr" anchorCtr="1"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endParaRPr 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Oval 9">
                <a:extLst>
                  <a:ext uri="{FF2B5EF4-FFF2-40B4-BE49-F238E27FC236}">
                    <a16:creationId xmlns:a16="http://schemas.microsoft.com/office/drawing/2014/main" id="{B77B6C2C-65D8-7735-9366-B033A35EFE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51622" y="2578861"/>
                <a:ext cx="194378" cy="360000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solidFill>
                  <a:schemeClr val="bg1"/>
                </a:solidFill>
              </a:ln>
              <a:effectLst>
                <a:outerShdw blurRad="381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914400" rIns="91440" bIns="45720" rtlCol="0" anchor="ctr" anchorCtr="1"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endParaRPr lang="en-US" sz="1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5B607343-6C05-EE79-9DCC-E94F11AE5210}"/>
                </a:ext>
              </a:extLst>
            </p:cNvPr>
            <p:cNvGrpSpPr/>
            <p:nvPr/>
          </p:nvGrpSpPr>
          <p:grpSpPr>
            <a:xfrm>
              <a:off x="5646000" y="4539292"/>
              <a:ext cx="900000" cy="360000"/>
              <a:chOff x="5439728" y="2628199"/>
              <a:chExt cx="1166797" cy="252000"/>
            </a:xfrm>
            <a:grpFill/>
          </p:grpSpPr>
          <p:sp>
            <p:nvSpPr>
              <p:cNvPr id="67" name="Oval 9">
                <a:extLst>
                  <a:ext uri="{FF2B5EF4-FFF2-40B4-BE49-F238E27FC236}">
                    <a16:creationId xmlns:a16="http://schemas.microsoft.com/office/drawing/2014/main" id="{3E006A8B-43C7-2754-1AC6-C08FC90EEF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39728" y="2628199"/>
                <a:ext cx="252000" cy="252000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solidFill>
                  <a:schemeClr val="bg1"/>
                </a:solidFill>
              </a:ln>
              <a:effectLst>
                <a:outerShdw blurRad="381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914400" rIns="91440" bIns="45720" rtlCol="0" anchor="ctr" anchorCtr="1"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endParaRPr 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Oval 9">
                <a:extLst>
                  <a:ext uri="{FF2B5EF4-FFF2-40B4-BE49-F238E27FC236}">
                    <a16:creationId xmlns:a16="http://schemas.microsoft.com/office/drawing/2014/main" id="{FD8A0CA2-1E04-DAAC-B890-6B57280128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97126" y="2628199"/>
                <a:ext cx="252000" cy="252000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solidFill>
                  <a:schemeClr val="bg1"/>
                </a:solidFill>
              </a:ln>
              <a:effectLst>
                <a:outerShdw blurRad="381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914400" rIns="91440" bIns="45720" rtlCol="0" anchor="ctr" anchorCtr="1"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endParaRPr 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Oval 9">
                <a:extLst>
                  <a:ext uri="{FF2B5EF4-FFF2-40B4-BE49-F238E27FC236}">
                    <a16:creationId xmlns:a16="http://schemas.microsoft.com/office/drawing/2014/main" id="{EC980949-188C-095B-6BC7-8CAD519AAE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54525" y="2628199"/>
                <a:ext cx="252000" cy="252000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solidFill>
                  <a:schemeClr val="bg1"/>
                </a:solidFill>
              </a:ln>
              <a:effectLst>
                <a:outerShdw blurRad="381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914400" rIns="91440" bIns="45720" rtlCol="0" anchor="ctr" anchorCtr="1"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endParaRPr lang="en-US" sz="1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2EC7C213-C8DD-30FA-A12F-C28A8C1D6CBF}"/>
                </a:ext>
              </a:extLst>
            </p:cNvPr>
            <p:cNvGrpSpPr/>
            <p:nvPr/>
          </p:nvGrpSpPr>
          <p:grpSpPr>
            <a:xfrm rot="5400000">
              <a:off x="4666230" y="3558412"/>
              <a:ext cx="900000" cy="360000"/>
              <a:chOff x="5439728" y="2628199"/>
              <a:chExt cx="1166797" cy="252000"/>
            </a:xfrm>
            <a:grpFill/>
          </p:grpSpPr>
          <p:sp>
            <p:nvSpPr>
              <p:cNvPr id="64" name="Oval 9">
                <a:extLst>
                  <a:ext uri="{FF2B5EF4-FFF2-40B4-BE49-F238E27FC236}">
                    <a16:creationId xmlns:a16="http://schemas.microsoft.com/office/drawing/2014/main" id="{7727CB92-32FC-90D9-0631-5ED3F93B36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39728" y="2628199"/>
                <a:ext cx="252000" cy="252000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solidFill>
                  <a:schemeClr val="bg1"/>
                </a:solidFill>
              </a:ln>
              <a:effectLst>
                <a:outerShdw blurRad="381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914400" rIns="91440" bIns="45720" rtlCol="0" anchor="ctr" anchorCtr="1"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endParaRPr 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Oval 9">
                <a:extLst>
                  <a:ext uri="{FF2B5EF4-FFF2-40B4-BE49-F238E27FC236}">
                    <a16:creationId xmlns:a16="http://schemas.microsoft.com/office/drawing/2014/main" id="{2FD8CA1D-E7F8-49FE-66A7-E172C5C6CD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97126" y="2628199"/>
                <a:ext cx="252000" cy="252000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solidFill>
                  <a:schemeClr val="bg1"/>
                </a:solidFill>
              </a:ln>
              <a:effectLst>
                <a:outerShdw blurRad="381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914400" rIns="91440" bIns="45720" rtlCol="0" anchor="ctr" anchorCtr="1"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endParaRPr 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Oval 9">
                <a:extLst>
                  <a:ext uri="{FF2B5EF4-FFF2-40B4-BE49-F238E27FC236}">
                    <a16:creationId xmlns:a16="http://schemas.microsoft.com/office/drawing/2014/main" id="{3979DF33-2C33-A661-2B70-F76D8FB328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54525" y="2628199"/>
                <a:ext cx="252000" cy="252000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solidFill>
                  <a:schemeClr val="bg1"/>
                </a:solidFill>
              </a:ln>
              <a:effectLst>
                <a:outerShdw blurRad="381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914400" rIns="91440" bIns="45720" rtlCol="0" anchor="ctr" anchorCtr="1"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endParaRPr lang="en-US" sz="1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1296B8EB-8781-5A73-35B9-4A975B66EC6C}"/>
                </a:ext>
              </a:extLst>
            </p:cNvPr>
            <p:cNvGrpSpPr/>
            <p:nvPr/>
          </p:nvGrpSpPr>
          <p:grpSpPr>
            <a:xfrm rot="5400000">
              <a:off x="6593696" y="3558412"/>
              <a:ext cx="900000" cy="360000"/>
              <a:chOff x="5439728" y="2628199"/>
              <a:chExt cx="1166797" cy="252000"/>
            </a:xfrm>
            <a:grpFill/>
          </p:grpSpPr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760B7A31-C649-538A-CD08-E6C64B6CF2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39728" y="2628199"/>
                <a:ext cx="252000" cy="252000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solidFill>
                  <a:schemeClr val="bg1"/>
                </a:solidFill>
              </a:ln>
              <a:effectLst>
                <a:outerShdw blurRad="381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914400" rIns="91440" bIns="45720" rtlCol="0" anchor="ctr" anchorCtr="1"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endParaRPr 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9C76D0CA-112A-69ED-9CED-A20F98F69F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97126" y="2628199"/>
                <a:ext cx="252000" cy="252000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solidFill>
                  <a:schemeClr val="bg1"/>
                </a:solidFill>
              </a:ln>
              <a:effectLst>
                <a:outerShdw blurRad="381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914400" rIns="91440" bIns="45720" rtlCol="0" anchor="ctr" anchorCtr="1"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endParaRPr 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Oval 9">
                <a:extLst>
                  <a:ext uri="{FF2B5EF4-FFF2-40B4-BE49-F238E27FC236}">
                    <a16:creationId xmlns:a16="http://schemas.microsoft.com/office/drawing/2014/main" id="{F1229C9E-EE30-5FDC-9D65-03792DEF41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54525" y="2628199"/>
                <a:ext cx="252000" cy="252000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solidFill>
                  <a:schemeClr val="bg1"/>
                </a:solidFill>
              </a:ln>
              <a:effectLst>
                <a:outerShdw blurRad="381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914400" rIns="91440" bIns="45720" rtlCol="0" anchor="ctr" anchorCtr="1"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endParaRPr lang="en-US" sz="10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4" name="Rectangle : coins arrondis 73">
            <a:extLst>
              <a:ext uri="{FF2B5EF4-FFF2-40B4-BE49-F238E27FC236}">
                <a16:creationId xmlns:a16="http://schemas.microsoft.com/office/drawing/2014/main" id="{B7C24E31-37B7-AE8D-60A3-D2793D888A06}"/>
              </a:ext>
            </a:extLst>
          </p:cNvPr>
          <p:cNvSpPr>
            <a:spLocks noChangeAspect="1"/>
          </p:cNvSpPr>
          <p:nvPr/>
        </p:nvSpPr>
        <p:spPr>
          <a:xfrm>
            <a:off x="5358000" y="3000412"/>
            <a:ext cx="1476000" cy="1476000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381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0" rIns="91440" bIns="45720" rtlCol="0" anchor="ctr" anchorCtr="1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fr-FR" sz="1000">
              <a:solidFill>
                <a:schemeClr val="bg1"/>
              </a:solidFill>
            </a:endParaRPr>
          </a:p>
        </p:txBody>
      </p:sp>
      <p:sp>
        <p:nvSpPr>
          <p:cNvPr id="76" name="Picture Placeholder 12">
            <a:extLst>
              <a:ext uri="{FF2B5EF4-FFF2-40B4-BE49-F238E27FC236}">
                <a16:creationId xmlns:a16="http://schemas.microsoft.com/office/drawing/2014/main" id="{096A323F-1EB8-4647-FDA7-4CA7CDAC3084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149113" y="1815361"/>
            <a:ext cx="61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77" name="Espace réservé du texte 38">
            <a:extLst>
              <a:ext uri="{FF2B5EF4-FFF2-40B4-BE49-F238E27FC236}">
                <a16:creationId xmlns:a16="http://schemas.microsoft.com/office/drawing/2014/main" id="{D88F5693-FAC9-6F83-7138-B44CA79FCB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0459" y="5211176"/>
            <a:ext cx="2763088" cy="915729"/>
          </a:xfrm>
        </p:spPr>
        <p:txBody>
          <a:bodyPr/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8" name="Espace réservé du texte 38">
            <a:extLst>
              <a:ext uri="{FF2B5EF4-FFF2-40B4-BE49-F238E27FC236}">
                <a16:creationId xmlns:a16="http://schemas.microsoft.com/office/drawing/2014/main" id="{BF7FAA9B-7E14-DA87-47BA-203D987D8F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459" y="4688893"/>
            <a:ext cx="2763088" cy="427037"/>
          </a:xfrm>
        </p:spPr>
        <p:txBody>
          <a:bodyPr anchor="b"/>
          <a:lstStyle>
            <a:lvl1pPr marL="0" indent="0" algn="r">
              <a:buNone/>
              <a:defRPr sz="1400" b="1">
                <a:solidFill>
                  <a:schemeClr val="accent5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79" name="Espace réservé du texte 38">
            <a:extLst>
              <a:ext uri="{FF2B5EF4-FFF2-40B4-BE49-F238E27FC236}">
                <a16:creationId xmlns:a16="http://schemas.microsoft.com/office/drawing/2014/main" id="{8220322A-2CCF-D80C-DEEC-11CE46C6D8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31052" y="2057541"/>
            <a:ext cx="2763088" cy="915729"/>
          </a:xfrm>
        </p:spPr>
        <p:txBody>
          <a:bodyPr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0" name="Espace réservé du texte 38">
            <a:extLst>
              <a:ext uri="{FF2B5EF4-FFF2-40B4-BE49-F238E27FC236}">
                <a16:creationId xmlns:a16="http://schemas.microsoft.com/office/drawing/2014/main" id="{DAF85CC8-287A-921F-3CF3-8747E89069B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31052" y="1535258"/>
            <a:ext cx="2763088" cy="427037"/>
          </a:xfr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81" name="Espace réservé du texte 38">
            <a:extLst>
              <a:ext uri="{FF2B5EF4-FFF2-40B4-BE49-F238E27FC236}">
                <a16:creationId xmlns:a16="http://schemas.microsoft.com/office/drawing/2014/main" id="{75DA4552-A34C-235D-F46B-65BC503F938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5672" y="5211176"/>
            <a:ext cx="2763088" cy="915729"/>
          </a:xfrm>
        </p:spPr>
        <p:txBody>
          <a:bodyPr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2" name="Espace réservé du texte 38">
            <a:extLst>
              <a:ext uri="{FF2B5EF4-FFF2-40B4-BE49-F238E27FC236}">
                <a16:creationId xmlns:a16="http://schemas.microsoft.com/office/drawing/2014/main" id="{B12F4E79-4F40-B9BF-0F71-7B5ACC5EA2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25672" y="4688893"/>
            <a:ext cx="2763088" cy="427037"/>
          </a:xfr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accent3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83" name="Picture Placeholder 12">
            <a:extLst>
              <a:ext uri="{FF2B5EF4-FFF2-40B4-BE49-F238E27FC236}">
                <a16:creationId xmlns:a16="http://schemas.microsoft.com/office/drawing/2014/main" id="{B2024538-D29F-B109-3D09-42C685A5A9DE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386728" y="1815361"/>
            <a:ext cx="61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84" name="Picture Placeholder 12">
            <a:extLst>
              <a:ext uri="{FF2B5EF4-FFF2-40B4-BE49-F238E27FC236}">
                <a16:creationId xmlns:a16="http://schemas.microsoft.com/office/drawing/2014/main" id="{2C94B562-B58D-DB26-C4DF-C42843D343DB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149113" y="5088025"/>
            <a:ext cx="61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85" name="Picture Placeholder 12">
            <a:extLst>
              <a:ext uri="{FF2B5EF4-FFF2-40B4-BE49-F238E27FC236}">
                <a16:creationId xmlns:a16="http://schemas.microsoft.com/office/drawing/2014/main" id="{9BD5B875-0DA3-42CB-13DA-7ED5A703933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386728" y="5088025"/>
            <a:ext cx="61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7" name="Espace réservé du texte 38">
            <a:extLst>
              <a:ext uri="{FF2B5EF4-FFF2-40B4-BE49-F238E27FC236}">
                <a16:creationId xmlns:a16="http://schemas.microsoft.com/office/drawing/2014/main" id="{ADC406A0-40AC-68E8-EDDC-4A407283D1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33555" y="3090373"/>
            <a:ext cx="1324887" cy="1307057"/>
          </a:xfrm>
        </p:spPr>
        <p:txBody>
          <a:bodyPr anchor="ctr"/>
          <a:lstStyle>
            <a:lvl1pPr marL="0" indent="0" algn="ctr">
              <a:buNone/>
              <a:defRPr sz="1400" b="1" cap="all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6132542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- sty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7DB660C-698C-EBB9-9006-FAF47720C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/>
            </a:lvl1pPr>
          </a:lstStyle>
          <a:p>
            <a:r>
              <a:rPr lang="fr-FR" noProof="0"/>
              <a:t>Cliquez pour ajouter le titre du contenu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00099-D596-90EB-B7A8-F8D524AF3D1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E74C2FC7-5548-9A86-D568-254D781FF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2164" y="1469472"/>
            <a:ext cx="2763088" cy="915729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0" name="Espace réservé du texte 38">
            <a:extLst>
              <a:ext uri="{FF2B5EF4-FFF2-40B4-BE49-F238E27FC236}">
                <a16:creationId xmlns:a16="http://schemas.microsoft.com/office/drawing/2014/main" id="{2156D68D-9238-D523-E224-68061D7C7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9908" y="2565262"/>
            <a:ext cx="2487600" cy="54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9FE97C6-E0BE-8281-C52A-3BAA830A0851}"/>
              </a:ext>
            </a:extLst>
          </p:cNvPr>
          <p:cNvGrpSpPr/>
          <p:nvPr userDrawn="1"/>
        </p:nvGrpSpPr>
        <p:grpSpPr>
          <a:xfrm>
            <a:off x="0" y="3647358"/>
            <a:ext cx="1902749" cy="300318"/>
            <a:chOff x="0" y="3722514"/>
            <a:chExt cx="1902749" cy="300318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17B45703-CB40-EEE6-A533-615F4C0C18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854491"/>
              <a:ext cx="1902749" cy="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2578367-B225-1394-354E-3593F91D1263}"/>
                </a:ext>
              </a:extLst>
            </p:cNvPr>
            <p:cNvCxnSpPr>
              <a:cxnSpLocks/>
            </p:cNvCxnSpPr>
            <p:nvPr/>
          </p:nvCxnSpPr>
          <p:spPr>
            <a:xfrm>
              <a:off x="1195036" y="4022832"/>
              <a:ext cx="252000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55BE2F62-098E-79E3-59A2-9C514D28698E}"/>
                </a:ext>
              </a:extLst>
            </p:cNvPr>
            <p:cNvCxnSpPr>
              <a:cxnSpLocks/>
            </p:cNvCxnSpPr>
            <p:nvPr/>
          </p:nvCxnSpPr>
          <p:spPr>
            <a:xfrm>
              <a:off x="695325" y="3722514"/>
              <a:ext cx="534724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7FE0368-911C-172E-A2F5-53E13ED3B5F0}"/>
              </a:ext>
            </a:extLst>
          </p:cNvPr>
          <p:cNvGrpSpPr/>
          <p:nvPr userDrawn="1"/>
        </p:nvGrpSpPr>
        <p:grpSpPr>
          <a:xfrm>
            <a:off x="4242381" y="3383336"/>
            <a:ext cx="2629204" cy="1070412"/>
            <a:chOff x="4242381" y="3233024"/>
            <a:chExt cx="2629204" cy="1070412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69E12914-301B-8DF0-8361-BD4890655CA6}"/>
                </a:ext>
              </a:extLst>
            </p:cNvPr>
            <p:cNvGrpSpPr/>
            <p:nvPr/>
          </p:nvGrpSpPr>
          <p:grpSpPr>
            <a:xfrm>
              <a:off x="4242381" y="3233024"/>
              <a:ext cx="2629204" cy="792000"/>
              <a:chOff x="4713868" y="3032999"/>
              <a:chExt cx="2629204" cy="792000"/>
            </a:xfrm>
          </p:grpSpPr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E5D27B27-9A2F-9FF0-DEBF-AD28199A7F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9295" y="3428999"/>
                <a:ext cx="1983777" cy="0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Larme 43">
                <a:extLst>
                  <a:ext uri="{FF2B5EF4-FFF2-40B4-BE49-F238E27FC236}">
                    <a16:creationId xmlns:a16="http://schemas.microsoft.com/office/drawing/2014/main" id="{11850C9B-07BE-7AF7-E897-4FD48903B6B6}"/>
                  </a:ext>
                </a:extLst>
              </p:cNvPr>
              <p:cNvSpPr/>
              <p:nvPr/>
            </p:nvSpPr>
            <p:spPr>
              <a:xfrm rot="2700000">
                <a:off x="4713868" y="3032999"/>
                <a:ext cx="792000" cy="792000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81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182880" rIns="91440" bIns="182880" rtlCol="0" anchor="ctr" anchorCtr="1"/>
              <a:lstStyle/>
              <a:p>
                <a:pPr algn="ctr"/>
                <a:endParaRPr lang="fr-FR" sz="1200" b="1">
                  <a:ea typeface="Open Sans Extrabold" charset="0"/>
                  <a:cs typeface="Open Sans Extrabold" charset="0"/>
                </a:endParaRPr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31BD62DB-C79B-C2BF-3364-6B0315E0A548}"/>
                  </a:ext>
                </a:extLst>
              </p:cNvPr>
              <p:cNvSpPr/>
              <p:nvPr/>
            </p:nvSpPr>
            <p:spPr>
              <a:xfrm>
                <a:off x="4856868" y="3175999"/>
                <a:ext cx="506000" cy="50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182880" rIns="91440" bIns="182880" rtlCol="0" anchor="ctr" anchorCtr="1"/>
              <a:lstStyle/>
              <a:p>
                <a:pPr algn="ctr"/>
                <a:endParaRPr lang="fr-FR" sz="1200" b="1">
                  <a:ea typeface="Open Sans Extrabold" charset="0"/>
                  <a:cs typeface="Open Sans Extrabold" charset="0"/>
                </a:endParaRPr>
              </a:p>
            </p:txBody>
          </p: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ECF6E786-8B12-8CB1-82C2-CAC211F6D406}"/>
                  </a:ext>
                </a:extLst>
              </p:cNvPr>
              <p:cNvCxnSpPr/>
              <p:nvPr/>
            </p:nvCxnSpPr>
            <p:spPr>
              <a:xfrm>
                <a:off x="6400689" y="3583602"/>
                <a:ext cx="312501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6402FE96-4644-698E-2463-DF50AC4B00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9058" y="3268292"/>
                <a:ext cx="62542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5">
              <a:extLst>
                <a:ext uri="{FF2B5EF4-FFF2-40B4-BE49-F238E27FC236}">
                  <a16:creationId xmlns:a16="http://schemas.microsoft.com/office/drawing/2014/main" id="{306AD000-4A6F-A032-571B-15185B4760C5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H="1" flipV="1">
              <a:off x="4638381" y="4025024"/>
              <a:ext cx="1753" cy="278412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DFA41DC1-DEF5-498E-3E09-FF16196F0995}"/>
              </a:ext>
            </a:extLst>
          </p:cNvPr>
          <p:cNvGrpSpPr/>
          <p:nvPr userDrawn="1"/>
        </p:nvGrpSpPr>
        <p:grpSpPr>
          <a:xfrm>
            <a:off x="6725013" y="3135813"/>
            <a:ext cx="2622508" cy="1039523"/>
            <a:chOff x="6725013" y="2985501"/>
            <a:chExt cx="2622508" cy="1039523"/>
          </a:xfrm>
        </p:grpSpPr>
        <p:cxnSp>
          <p:nvCxnSpPr>
            <p:cNvPr id="90" name="Straight Connector 45">
              <a:extLst>
                <a:ext uri="{FF2B5EF4-FFF2-40B4-BE49-F238E27FC236}">
                  <a16:creationId xmlns:a16="http://schemas.microsoft.com/office/drawing/2014/main" id="{EE09A5D3-C778-F57D-67C2-C7E38778EDA7}"/>
                </a:ext>
              </a:extLst>
            </p:cNvPr>
            <p:cNvCxnSpPr>
              <a:cxnSpLocks/>
              <a:endCxn id="53" idx="5"/>
            </p:cNvCxnSpPr>
            <p:nvPr/>
          </p:nvCxnSpPr>
          <p:spPr>
            <a:xfrm flipH="1">
              <a:off x="7121013" y="2985501"/>
              <a:ext cx="773" cy="247523"/>
            </a:xfrm>
            <a:prstGeom prst="line">
              <a:avLst/>
            </a:prstGeom>
            <a:ln w="12700">
              <a:solidFill>
                <a:schemeClr val="accent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E8EAD667-6B57-72A8-CDAB-C2C90BB3E7F5}"/>
                </a:ext>
              </a:extLst>
            </p:cNvPr>
            <p:cNvGrpSpPr/>
            <p:nvPr/>
          </p:nvGrpSpPr>
          <p:grpSpPr>
            <a:xfrm>
              <a:off x="6725013" y="3233024"/>
              <a:ext cx="2622508" cy="792000"/>
              <a:chOff x="7196500" y="3032999"/>
              <a:chExt cx="2622508" cy="792000"/>
            </a:xfrm>
          </p:grpSpPr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F41E9ABA-2B3F-1B6C-036B-595711F270E7}"/>
                  </a:ext>
                </a:extLst>
              </p:cNvPr>
              <p:cNvCxnSpPr>
                <a:cxnSpLocks/>
                <a:endCxn id="130" idx="2"/>
              </p:cNvCxnSpPr>
              <p:nvPr/>
            </p:nvCxnSpPr>
            <p:spPr>
              <a:xfrm>
                <a:off x="7841927" y="3428999"/>
                <a:ext cx="1977081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Larme 52">
                <a:extLst>
                  <a:ext uri="{FF2B5EF4-FFF2-40B4-BE49-F238E27FC236}">
                    <a16:creationId xmlns:a16="http://schemas.microsoft.com/office/drawing/2014/main" id="{F15AC4C2-6883-F10C-D349-C1FFD463CE59}"/>
                  </a:ext>
                </a:extLst>
              </p:cNvPr>
              <p:cNvSpPr/>
              <p:nvPr/>
            </p:nvSpPr>
            <p:spPr>
              <a:xfrm rot="2700000">
                <a:off x="7196500" y="3032999"/>
                <a:ext cx="792000" cy="792000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381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182880" rIns="91440" bIns="182880" rtlCol="0" anchor="ctr" anchorCtr="1"/>
              <a:lstStyle/>
              <a:p>
                <a:pPr algn="ctr"/>
                <a:endParaRPr lang="fr-FR" sz="1200" b="1">
                  <a:ea typeface="Open Sans Extrabold" charset="0"/>
                  <a:cs typeface="Open Sans Extrabold" charset="0"/>
                </a:endParaRPr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7D6CC3F6-1384-245D-D76A-3157C3788EF3}"/>
                  </a:ext>
                </a:extLst>
              </p:cNvPr>
              <p:cNvSpPr/>
              <p:nvPr/>
            </p:nvSpPr>
            <p:spPr>
              <a:xfrm>
                <a:off x="7339500" y="3175999"/>
                <a:ext cx="506000" cy="50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182880" rIns="91440" bIns="182880" rtlCol="0" anchor="ctr" anchorCtr="1"/>
              <a:lstStyle/>
              <a:p>
                <a:pPr algn="ctr"/>
                <a:endParaRPr lang="fr-FR" sz="1200" b="1">
                  <a:ea typeface="Open Sans Extrabold" charset="0"/>
                  <a:cs typeface="Open Sans Extrabold" charset="0"/>
                </a:endParaRPr>
              </a:p>
            </p:txBody>
          </p:sp>
          <p:cxnSp>
            <p:nvCxnSpPr>
              <p:cNvPr id="86" name="Connecteur droit 85">
                <a:extLst>
                  <a:ext uri="{FF2B5EF4-FFF2-40B4-BE49-F238E27FC236}">
                    <a16:creationId xmlns:a16="http://schemas.microsoft.com/office/drawing/2014/main" id="{3F936D9F-90C5-2FA5-5A18-983418C263CD}"/>
                  </a:ext>
                </a:extLst>
              </p:cNvPr>
              <p:cNvCxnSpPr/>
              <p:nvPr/>
            </p:nvCxnSpPr>
            <p:spPr>
              <a:xfrm>
                <a:off x="8639602" y="3297022"/>
                <a:ext cx="312501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86">
                <a:extLst>
                  <a:ext uri="{FF2B5EF4-FFF2-40B4-BE49-F238E27FC236}">
                    <a16:creationId xmlns:a16="http://schemas.microsoft.com/office/drawing/2014/main" id="{8B26698A-0EC7-5228-55F2-B2FA068458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86552" y="3597339"/>
                <a:ext cx="62542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0A3A1438-1634-EA19-3B27-5FF883474BB6}"/>
              </a:ext>
            </a:extLst>
          </p:cNvPr>
          <p:cNvGrpSpPr/>
          <p:nvPr/>
        </p:nvGrpSpPr>
        <p:grpSpPr>
          <a:xfrm>
            <a:off x="1759749" y="3135813"/>
            <a:ext cx="2482632" cy="1039523"/>
            <a:chOff x="1759749" y="2985501"/>
            <a:chExt cx="2482632" cy="1039523"/>
          </a:xfrm>
        </p:grpSpPr>
        <p:cxnSp>
          <p:nvCxnSpPr>
            <p:cNvPr id="107" name="Straight Connector 45">
              <a:extLst>
                <a:ext uri="{FF2B5EF4-FFF2-40B4-BE49-F238E27FC236}">
                  <a16:creationId xmlns:a16="http://schemas.microsoft.com/office/drawing/2014/main" id="{A9AC941E-FC15-C2B7-F50D-1E6F6CEED1A3}"/>
                </a:ext>
              </a:extLst>
            </p:cNvPr>
            <p:cNvCxnSpPr>
              <a:cxnSpLocks/>
              <a:endCxn id="102" idx="5"/>
            </p:cNvCxnSpPr>
            <p:nvPr/>
          </p:nvCxnSpPr>
          <p:spPr>
            <a:xfrm>
              <a:off x="2153708" y="2985501"/>
              <a:ext cx="2041" cy="247523"/>
            </a:xfrm>
            <a:prstGeom prst="line">
              <a:avLst/>
            </a:prstGeom>
            <a:ln w="12700">
              <a:solidFill>
                <a:schemeClr val="accent5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e 99">
              <a:extLst>
                <a:ext uri="{FF2B5EF4-FFF2-40B4-BE49-F238E27FC236}">
                  <a16:creationId xmlns:a16="http://schemas.microsoft.com/office/drawing/2014/main" id="{43805FC9-0620-168B-C9E5-FC65C627C9E4}"/>
                </a:ext>
              </a:extLst>
            </p:cNvPr>
            <p:cNvGrpSpPr/>
            <p:nvPr/>
          </p:nvGrpSpPr>
          <p:grpSpPr>
            <a:xfrm>
              <a:off x="1759749" y="3233024"/>
              <a:ext cx="2482632" cy="792000"/>
              <a:chOff x="2231236" y="3032999"/>
              <a:chExt cx="2482632" cy="792000"/>
            </a:xfrm>
          </p:grpSpPr>
          <p:cxnSp>
            <p:nvCxnSpPr>
              <p:cNvPr id="101" name="Connecteur droit 100">
                <a:extLst>
                  <a:ext uri="{FF2B5EF4-FFF2-40B4-BE49-F238E27FC236}">
                    <a16:creationId xmlns:a16="http://schemas.microsoft.com/office/drawing/2014/main" id="{3EB4E56A-E4DA-A0E7-A815-29B1014784FA}"/>
                  </a:ext>
                </a:extLst>
              </p:cNvPr>
              <p:cNvCxnSpPr>
                <a:cxnSpLocks/>
                <a:endCxn id="44" idx="3"/>
              </p:cNvCxnSpPr>
              <p:nvPr/>
            </p:nvCxnSpPr>
            <p:spPr>
              <a:xfrm flipV="1">
                <a:off x="2876663" y="3416473"/>
                <a:ext cx="1837205" cy="12526"/>
              </a:xfrm>
              <a:prstGeom prst="line">
                <a:avLst/>
              </a:prstGeom>
              <a:ln w="762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Larme 101">
                <a:extLst>
                  <a:ext uri="{FF2B5EF4-FFF2-40B4-BE49-F238E27FC236}">
                    <a16:creationId xmlns:a16="http://schemas.microsoft.com/office/drawing/2014/main" id="{60C27929-4DE5-2209-B346-B6D5CBDF8C53}"/>
                  </a:ext>
                </a:extLst>
              </p:cNvPr>
              <p:cNvSpPr/>
              <p:nvPr/>
            </p:nvSpPr>
            <p:spPr>
              <a:xfrm rot="2700000">
                <a:off x="2231236" y="3032999"/>
                <a:ext cx="792000" cy="792000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381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182880" rIns="91440" bIns="182880" rtlCol="0" anchor="ctr" anchorCtr="1"/>
              <a:lstStyle/>
              <a:p>
                <a:pPr algn="ctr"/>
                <a:endParaRPr lang="fr-FR" sz="1200" b="1">
                  <a:ea typeface="Open Sans Extrabold" charset="0"/>
                  <a:cs typeface="Open Sans Extrabold" charset="0"/>
                </a:endParaRPr>
              </a:p>
            </p:txBody>
          </p:sp>
          <p:sp>
            <p:nvSpPr>
              <p:cNvPr id="103" name="Ellipse 102">
                <a:extLst>
                  <a:ext uri="{FF2B5EF4-FFF2-40B4-BE49-F238E27FC236}">
                    <a16:creationId xmlns:a16="http://schemas.microsoft.com/office/drawing/2014/main" id="{4CEF133E-A5E8-9280-9283-31D30D9C8125}"/>
                  </a:ext>
                </a:extLst>
              </p:cNvPr>
              <p:cNvSpPr/>
              <p:nvPr/>
            </p:nvSpPr>
            <p:spPr>
              <a:xfrm>
                <a:off x="2374236" y="3175999"/>
                <a:ext cx="506000" cy="50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182880" rIns="91440" bIns="182880" rtlCol="0" anchor="ctr" anchorCtr="1"/>
              <a:lstStyle/>
              <a:p>
                <a:pPr algn="ctr"/>
                <a:endParaRPr lang="fr-FR" sz="1200" b="1">
                  <a:ea typeface="Open Sans Extrabold" charset="0"/>
                  <a:cs typeface="Open Sans Extrabold" charset="0"/>
                </a:endParaRPr>
              </a:p>
            </p:txBody>
          </p:sp>
          <p:cxnSp>
            <p:nvCxnSpPr>
              <p:cNvPr id="105" name="Connecteur droit 104">
                <a:extLst>
                  <a:ext uri="{FF2B5EF4-FFF2-40B4-BE49-F238E27FC236}">
                    <a16:creationId xmlns:a16="http://schemas.microsoft.com/office/drawing/2014/main" id="{3AD78332-DE71-9878-B5FE-C0D598C459BE}"/>
                  </a:ext>
                </a:extLst>
              </p:cNvPr>
              <p:cNvCxnSpPr/>
              <p:nvPr/>
            </p:nvCxnSpPr>
            <p:spPr>
              <a:xfrm>
                <a:off x="4237338" y="3297022"/>
                <a:ext cx="312501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105">
                <a:extLst>
                  <a:ext uri="{FF2B5EF4-FFF2-40B4-BE49-F238E27FC236}">
                    <a16:creationId xmlns:a16="http://schemas.microsoft.com/office/drawing/2014/main" id="{42CBD8A5-9706-505E-4B17-2910BF5D8D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955" y="3597339"/>
                <a:ext cx="625427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76A4AAD0-4FDC-4CBA-7755-F73F67242D04}"/>
              </a:ext>
            </a:extLst>
          </p:cNvPr>
          <p:cNvGrpSpPr/>
          <p:nvPr userDrawn="1"/>
        </p:nvGrpSpPr>
        <p:grpSpPr>
          <a:xfrm>
            <a:off x="9204521" y="2961446"/>
            <a:ext cx="2668808" cy="1478014"/>
            <a:chOff x="9204521" y="2811134"/>
            <a:chExt cx="2668808" cy="1478014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7B2F28AE-AF35-43D0-7B62-CCA8C6B79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5118" y="2811134"/>
              <a:ext cx="1278211" cy="1371825"/>
            </a:xfrm>
            <a:custGeom>
              <a:avLst/>
              <a:gdLst>
                <a:gd name="T0" fmla="*/ 111 w 150"/>
                <a:gd name="T1" fmla="*/ 63 h 160"/>
                <a:gd name="T2" fmla="*/ 73 w 150"/>
                <a:gd name="T3" fmla="*/ 84 h 160"/>
                <a:gd name="T4" fmla="*/ 79 w 150"/>
                <a:gd name="T5" fmla="*/ 101 h 160"/>
                <a:gd name="T6" fmla="*/ 76 w 150"/>
                <a:gd name="T7" fmla="*/ 88 h 160"/>
                <a:gd name="T8" fmla="*/ 79 w 150"/>
                <a:gd name="T9" fmla="*/ 96 h 160"/>
                <a:gd name="T10" fmla="*/ 139 w 150"/>
                <a:gd name="T11" fmla="*/ 52 h 160"/>
                <a:gd name="T12" fmla="*/ 130 w 150"/>
                <a:gd name="T13" fmla="*/ 39 h 160"/>
                <a:gd name="T14" fmla="*/ 150 w 150"/>
                <a:gd name="T15" fmla="*/ 26 h 160"/>
                <a:gd name="T16" fmla="*/ 132 w 150"/>
                <a:gd name="T17" fmla="*/ 30 h 160"/>
                <a:gd name="T18" fmla="*/ 113 w 150"/>
                <a:gd name="T19" fmla="*/ 26 h 160"/>
                <a:gd name="T20" fmla="*/ 85 w 150"/>
                <a:gd name="T21" fmla="*/ 13 h 160"/>
                <a:gd name="T22" fmla="*/ 89 w 150"/>
                <a:gd name="T23" fmla="*/ 0 h 160"/>
                <a:gd name="T24" fmla="*/ 65 w 150"/>
                <a:gd name="T25" fmla="*/ 13 h 160"/>
                <a:gd name="T26" fmla="*/ 61 w 150"/>
                <a:gd name="T27" fmla="*/ 18 h 160"/>
                <a:gd name="T28" fmla="*/ 69 w 150"/>
                <a:gd name="T29" fmla="*/ 22 h 160"/>
                <a:gd name="T30" fmla="*/ 75 w 150"/>
                <a:gd name="T31" fmla="*/ 27 h 160"/>
                <a:gd name="T32" fmla="*/ 80 w 150"/>
                <a:gd name="T33" fmla="*/ 21 h 160"/>
                <a:gd name="T34" fmla="*/ 106 w 150"/>
                <a:gd name="T35" fmla="*/ 37 h 160"/>
                <a:gd name="T36" fmla="*/ 112 w 150"/>
                <a:gd name="T37" fmla="*/ 32 h 160"/>
                <a:gd name="T38" fmla="*/ 128 w 150"/>
                <a:gd name="T39" fmla="*/ 59 h 160"/>
                <a:gd name="T40" fmla="*/ 136 w 150"/>
                <a:gd name="T41" fmla="*/ 57 h 160"/>
                <a:gd name="T42" fmla="*/ 136 w 150"/>
                <a:gd name="T43" fmla="*/ 88 h 160"/>
                <a:gd name="T44" fmla="*/ 136 w 150"/>
                <a:gd name="T45" fmla="*/ 119 h 160"/>
                <a:gd name="T46" fmla="*/ 129 w 150"/>
                <a:gd name="T47" fmla="*/ 121 h 160"/>
                <a:gd name="T48" fmla="*/ 110 w 150"/>
                <a:gd name="T49" fmla="*/ 140 h 160"/>
                <a:gd name="T50" fmla="*/ 108 w 150"/>
                <a:gd name="T51" fmla="*/ 147 h 160"/>
                <a:gd name="T52" fmla="*/ 77 w 150"/>
                <a:gd name="T53" fmla="*/ 147 h 160"/>
                <a:gd name="T54" fmla="*/ 62 w 150"/>
                <a:gd name="T55" fmla="*/ 153 h 160"/>
                <a:gd name="T56" fmla="*/ 77 w 150"/>
                <a:gd name="T57" fmla="*/ 160 h 160"/>
                <a:gd name="T58" fmla="*/ 77 w 150"/>
                <a:gd name="T59" fmla="*/ 160 h 160"/>
                <a:gd name="T60" fmla="*/ 113 w 150"/>
                <a:gd name="T61" fmla="*/ 150 h 160"/>
                <a:gd name="T62" fmla="*/ 139 w 150"/>
                <a:gd name="T63" fmla="*/ 124 h 160"/>
                <a:gd name="T64" fmla="*/ 139 w 150"/>
                <a:gd name="T65" fmla="*/ 22 h 160"/>
                <a:gd name="T66" fmla="*/ 135 w 150"/>
                <a:gd name="T67" fmla="*/ 26 h 160"/>
                <a:gd name="T68" fmla="*/ 75 w 150"/>
                <a:gd name="T69" fmla="*/ 8 h 160"/>
                <a:gd name="T70" fmla="*/ 65 w 150"/>
                <a:gd name="T71" fmla="*/ 5 h 160"/>
                <a:gd name="T72" fmla="*/ 89 w 150"/>
                <a:gd name="T73" fmla="*/ 8 h 160"/>
                <a:gd name="T74" fmla="*/ 77 w 150"/>
                <a:gd name="T75" fmla="*/ 16 h 160"/>
                <a:gd name="T76" fmla="*/ 76 w 150"/>
                <a:gd name="T77" fmla="*/ 16 h 160"/>
                <a:gd name="T78" fmla="*/ 53 w 150"/>
                <a:gd name="T79" fmla="*/ 43 h 160"/>
                <a:gd name="T80" fmla="*/ 40 w 150"/>
                <a:gd name="T81" fmla="*/ 37 h 160"/>
                <a:gd name="T82" fmla="*/ 56 w 150"/>
                <a:gd name="T83" fmla="*/ 59 h 160"/>
                <a:gd name="T84" fmla="*/ 24 w 150"/>
                <a:gd name="T85" fmla="*/ 59 h 160"/>
                <a:gd name="T86" fmla="*/ 56 w 150"/>
                <a:gd name="T87" fmla="*/ 59 h 160"/>
                <a:gd name="T88" fmla="*/ 13 w 150"/>
                <a:gd name="T89" fmla="*/ 80 h 160"/>
                <a:gd name="T90" fmla="*/ 53 w 150"/>
                <a:gd name="T91" fmla="*/ 75 h 160"/>
                <a:gd name="T92" fmla="*/ 53 w 150"/>
                <a:gd name="T93" fmla="*/ 99 h 160"/>
                <a:gd name="T94" fmla="*/ 3 w 150"/>
                <a:gd name="T95" fmla="*/ 93 h 160"/>
                <a:gd name="T96" fmla="*/ 56 w 150"/>
                <a:gd name="T97" fmla="*/ 115 h 160"/>
                <a:gd name="T98" fmla="*/ 16 w 150"/>
                <a:gd name="T99" fmla="*/ 115 h 160"/>
                <a:gd name="T100" fmla="*/ 56 w 150"/>
                <a:gd name="T101" fmla="*/ 115 h 160"/>
                <a:gd name="T102" fmla="*/ 35 w 150"/>
                <a:gd name="T103" fmla="*/ 136 h 160"/>
                <a:gd name="T104" fmla="*/ 53 w 150"/>
                <a:gd name="T105" fmla="*/ 13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60">
                  <a:moveTo>
                    <a:pt x="80" y="101"/>
                  </a:moveTo>
                  <a:cubicBezTo>
                    <a:pt x="82" y="101"/>
                    <a:pt x="85" y="100"/>
                    <a:pt x="87" y="97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12" y="62"/>
                    <a:pt x="112" y="60"/>
                    <a:pt x="111" y="59"/>
                  </a:cubicBezTo>
                  <a:cubicBezTo>
                    <a:pt x="110" y="59"/>
                    <a:pt x="109" y="58"/>
                    <a:pt x="108" y="59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1" y="86"/>
                    <a:pt x="70" y="88"/>
                    <a:pt x="69" y="91"/>
                  </a:cubicBezTo>
                  <a:cubicBezTo>
                    <a:pt x="69" y="94"/>
                    <a:pt x="70" y="97"/>
                    <a:pt x="72" y="99"/>
                  </a:cubicBezTo>
                  <a:cubicBezTo>
                    <a:pt x="74" y="100"/>
                    <a:pt x="76" y="101"/>
                    <a:pt x="79" y="101"/>
                  </a:cubicBezTo>
                  <a:cubicBezTo>
                    <a:pt x="79" y="101"/>
                    <a:pt x="79" y="101"/>
                    <a:pt x="80" y="101"/>
                  </a:cubicBezTo>
                  <a:close/>
                  <a:moveTo>
                    <a:pt x="75" y="92"/>
                  </a:moveTo>
                  <a:cubicBezTo>
                    <a:pt x="75" y="90"/>
                    <a:pt x="75" y="89"/>
                    <a:pt x="76" y="88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1" y="95"/>
                    <a:pt x="80" y="96"/>
                    <a:pt x="79" y="96"/>
                  </a:cubicBezTo>
                  <a:cubicBezTo>
                    <a:pt x="78" y="96"/>
                    <a:pt x="77" y="96"/>
                    <a:pt x="76" y="95"/>
                  </a:cubicBezTo>
                  <a:cubicBezTo>
                    <a:pt x="75" y="94"/>
                    <a:pt x="75" y="93"/>
                    <a:pt x="75" y="92"/>
                  </a:cubicBezTo>
                  <a:close/>
                  <a:moveTo>
                    <a:pt x="139" y="52"/>
                  </a:moveTo>
                  <a:cubicBezTo>
                    <a:pt x="139" y="52"/>
                    <a:pt x="139" y="52"/>
                    <a:pt x="139" y="52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6" y="47"/>
                    <a:pt x="133" y="43"/>
                    <a:pt x="130" y="39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2" y="32"/>
                    <a:pt x="118" y="28"/>
                    <a:pt x="113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04" y="21"/>
                    <a:pt x="95" y="18"/>
                    <a:pt x="85" y="17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3" y="13"/>
                    <a:pt x="96" y="10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2" y="0"/>
                    <a:pt x="59" y="3"/>
                    <a:pt x="59" y="7"/>
                  </a:cubicBezTo>
                  <a:cubicBezTo>
                    <a:pt x="59" y="10"/>
                    <a:pt x="62" y="13"/>
                    <a:pt x="65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6" y="17"/>
                    <a:pt x="64" y="17"/>
                    <a:pt x="61" y="18"/>
                  </a:cubicBezTo>
                  <a:cubicBezTo>
                    <a:pt x="59" y="18"/>
                    <a:pt x="58" y="20"/>
                    <a:pt x="59" y="21"/>
                  </a:cubicBezTo>
                  <a:cubicBezTo>
                    <a:pt x="59" y="22"/>
                    <a:pt x="60" y="23"/>
                    <a:pt x="62" y="23"/>
                  </a:cubicBezTo>
                  <a:cubicBezTo>
                    <a:pt x="64" y="22"/>
                    <a:pt x="67" y="22"/>
                    <a:pt x="69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6" y="29"/>
                    <a:pt x="77" y="29"/>
                  </a:cubicBezTo>
                  <a:cubicBezTo>
                    <a:pt x="79" y="29"/>
                    <a:pt x="80" y="28"/>
                    <a:pt x="80" y="27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90" y="22"/>
                    <a:pt x="99" y="25"/>
                    <a:pt x="108" y="29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5" y="35"/>
                    <a:pt x="105" y="36"/>
                    <a:pt x="106" y="37"/>
                  </a:cubicBezTo>
                  <a:cubicBezTo>
                    <a:pt x="107" y="37"/>
                    <a:pt x="107" y="38"/>
                    <a:pt x="108" y="38"/>
                  </a:cubicBezTo>
                  <a:cubicBezTo>
                    <a:pt x="108" y="38"/>
                    <a:pt x="109" y="37"/>
                    <a:pt x="110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21" y="37"/>
                    <a:pt x="128" y="44"/>
                    <a:pt x="133" y="52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127" y="56"/>
                    <a:pt x="127" y="57"/>
                    <a:pt x="128" y="59"/>
                  </a:cubicBezTo>
                  <a:cubicBezTo>
                    <a:pt x="128" y="60"/>
                    <a:pt x="129" y="60"/>
                    <a:pt x="130" y="60"/>
                  </a:cubicBezTo>
                  <a:cubicBezTo>
                    <a:pt x="130" y="60"/>
                    <a:pt x="131" y="60"/>
                    <a:pt x="131" y="60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40" y="66"/>
                    <a:pt x="143" y="75"/>
                    <a:pt x="144" y="85"/>
                  </a:cubicBezTo>
                  <a:cubicBezTo>
                    <a:pt x="138" y="85"/>
                    <a:pt x="138" y="85"/>
                    <a:pt x="138" y="85"/>
                  </a:cubicBezTo>
                  <a:cubicBezTo>
                    <a:pt x="137" y="85"/>
                    <a:pt x="136" y="87"/>
                    <a:pt x="136" y="88"/>
                  </a:cubicBezTo>
                  <a:cubicBezTo>
                    <a:pt x="136" y="89"/>
                    <a:pt x="137" y="91"/>
                    <a:pt x="138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3" y="101"/>
                    <a:pt x="140" y="110"/>
                    <a:pt x="136" y="119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30" y="116"/>
                    <a:pt x="128" y="116"/>
                    <a:pt x="128" y="117"/>
                  </a:cubicBezTo>
                  <a:cubicBezTo>
                    <a:pt x="127" y="119"/>
                    <a:pt x="127" y="120"/>
                    <a:pt x="129" y="121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32"/>
                    <a:pt x="121" y="139"/>
                    <a:pt x="113" y="144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09" y="138"/>
                    <a:pt x="108" y="138"/>
                    <a:pt x="106" y="139"/>
                  </a:cubicBezTo>
                  <a:cubicBezTo>
                    <a:pt x="105" y="140"/>
                    <a:pt x="105" y="141"/>
                    <a:pt x="105" y="142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99" y="151"/>
                    <a:pt x="90" y="154"/>
                    <a:pt x="80" y="155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0" y="148"/>
                    <a:pt x="79" y="147"/>
                    <a:pt x="77" y="147"/>
                  </a:cubicBezTo>
                  <a:cubicBezTo>
                    <a:pt x="76" y="147"/>
                    <a:pt x="75" y="148"/>
                    <a:pt x="75" y="149"/>
                  </a:cubicBezTo>
                  <a:cubicBezTo>
                    <a:pt x="75" y="155"/>
                    <a:pt x="75" y="155"/>
                    <a:pt x="75" y="155"/>
                  </a:cubicBezTo>
                  <a:cubicBezTo>
                    <a:pt x="70" y="154"/>
                    <a:pt x="66" y="154"/>
                    <a:pt x="62" y="153"/>
                  </a:cubicBezTo>
                  <a:cubicBezTo>
                    <a:pt x="61" y="153"/>
                    <a:pt x="59" y="154"/>
                    <a:pt x="59" y="155"/>
                  </a:cubicBezTo>
                  <a:cubicBezTo>
                    <a:pt x="58" y="156"/>
                    <a:pt x="59" y="158"/>
                    <a:pt x="61" y="158"/>
                  </a:cubicBezTo>
                  <a:cubicBezTo>
                    <a:pt x="66" y="159"/>
                    <a:pt x="72" y="160"/>
                    <a:pt x="77" y="160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90" y="160"/>
                    <a:pt x="102" y="156"/>
                    <a:pt x="113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24" y="144"/>
                    <a:pt x="133" y="135"/>
                    <a:pt x="139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45" y="113"/>
                    <a:pt x="149" y="101"/>
                    <a:pt x="149" y="88"/>
                  </a:cubicBezTo>
                  <a:cubicBezTo>
                    <a:pt x="149" y="75"/>
                    <a:pt x="145" y="63"/>
                    <a:pt x="139" y="52"/>
                  </a:cubicBezTo>
                  <a:close/>
                  <a:moveTo>
                    <a:pt x="139" y="22"/>
                  </a:moveTo>
                  <a:cubicBezTo>
                    <a:pt x="143" y="26"/>
                    <a:pt x="143" y="26"/>
                    <a:pt x="143" y="26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5" y="26"/>
                    <a:pt x="135" y="26"/>
                    <a:pt x="135" y="26"/>
                  </a:cubicBezTo>
                  <a:lnTo>
                    <a:pt x="139" y="22"/>
                  </a:lnTo>
                  <a:close/>
                  <a:moveTo>
                    <a:pt x="75" y="16"/>
                  </a:moveTo>
                  <a:cubicBezTo>
                    <a:pt x="75" y="8"/>
                    <a:pt x="75" y="8"/>
                    <a:pt x="7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4" y="7"/>
                    <a:pt x="64" y="7"/>
                  </a:cubicBezTo>
                  <a:cubicBezTo>
                    <a:pt x="64" y="6"/>
                    <a:pt x="65" y="5"/>
                    <a:pt x="65" y="5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90" y="5"/>
                    <a:pt x="91" y="6"/>
                    <a:pt x="91" y="7"/>
                  </a:cubicBezTo>
                  <a:cubicBezTo>
                    <a:pt x="91" y="7"/>
                    <a:pt x="90" y="8"/>
                    <a:pt x="89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9" y="16"/>
                    <a:pt x="78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5" y="16"/>
                    <a:pt x="75" y="16"/>
                    <a:pt x="75" y="16"/>
                  </a:cubicBezTo>
                  <a:close/>
                  <a:moveTo>
                    <a:pt x="56" y="40"/>
                  </a:moveTo>
                  <a:cubicBezTo>
                    <a:pt x="56" y="41"/>
                    <a:pt x="55" y="43"/>
                    <a:pt x="53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3"/>
                    <a:pt x="37" y="41"/>
                    <a:pt x="37" y="40"/>
                  </a:cubicBezTo>
                  <a:cubicBezTo>
                    <a:pt x="37" y="39"/>
                    <a:pt x="39" y="37"/>
                    <a:pt x="40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5" y="37"/>
                    <a:pt x="56" y="39"/>
                    <a:pt x="56" y="40"/>
                  </a:cubicBezTo>
                  <a:close/>
                  <a:moveTo>
                    <a:pt x="56" y="59"/>
                  </a:moveTo>
                  <a:cubicBezTo>
                    <a:pt x="56" y="60"/>
                    <a:pt x="55" y="61"/>
                    <a:pt x="53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5" y="61"/>
                    <a:pt x="24" y="60"/>
                    <a:pt x="24" y="59"/>
                  </a:cubicBezTo>
                  <a:cubicBezTo>
                    <a:pt x="24" y="57"/>
                    <a:pt x="25" y="56"/>
                    <a:pt x="27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5" y="56"/>
                    <a:pt x="56" y="57"/>
                    <a:pt x="56" y="59"/>
                  </a:cubicBezTo>
                  <a:close/>
                  <a:moveTo>
                    <a:pt x="56" y="77"/>
                  </a:moveTo>
                  <a:cubicBezTo>
                    <a:pt x="56" y="79"/>
                    <a:pt x="55" y="80"/>
                    <a:pt x="5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2" y="80"/>
                    <a:pt x="11" y="79"/>
                    <a:pt x="11" y="77"/>
                  </a:cubicBezTo>
                  <a:cubicBezTo>
                    <a:pt x="11" y="76"/>
                    <a:pt x="12" y="75"/>
                    <a:pt x="13" y="7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5" y="75"/>
                    <a:pt x="56" y="76"/>
                    <a:pt x="56" y="77"/>
                  </a:cubicBezTo>
                  <a:close/>
                  <a:moveTo>
                    <a:pt x="56" y="96"/>
                  </a:moveTo>
                  <a:cubicBezTo>
                    <a:pt x="56" y="97"/>
                    <a:pt x="55" y="99"/>
                    <a:pt x="5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1" y="99"/>
                    <a:pt x="0" y="97"/>
                    <a:pt x="0" y="96"/>
                  </a:cubicBezTo>
                  <a:cubicBezTo>
                    <a:pt x="0" y="95"/>
                    <a:pt x="1" y="93"/>
                    <a:pt x="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5" y="93"/>
                    <a:pt x="56" y="95"/>
                    <a:pt x="56" y="96"/>
                  </a:cubicBezTo>
                  <a:close/>
                  <a:moveTo>
                    <a:pt x="56" y="115"/>
                  </a:moveTo>
                  <a:cubicBezTo>
                    <a:pt x="56" y="116"/>
                    <a:pt x="55" y="117"/>
                    <a:pt x="53" y="117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17" y="117"/>
                    <a:pt x="16" y="116"/>
                    <a:pt x="16" y="115"/>
                  </a:cubicBezTo>
                  <a:cubicBezTo>
                    <a:pt x="16" y="113"/>
                    <a:pt x="17" y="112"/>
                    <a:pt x="19" y="112"/>
                  </a:cubicBezTo>
                  <a:cubicBezTo>
                    <a:pt x="53" y="112"/>
                    <a:pt x="53" y="112"/>
                    <a:pt x="53" y="112"/>
                  </a:cubicBezTo>
                  <a:cubicBezTo>
                    <a:pt x="55" y="112"/>
                    <a:pt x="56" y="113"/>
                    <a:pt x="56" y="115"/>
                  </a:cubicBezTo>
                  <a:close/>
                  <a:moveTo>
                    <a:pt x="56" y="133"/>
                  </a:moveTo>
                  <a:cubicBezTo>
                    <a:pt x="56" y="135"/>
                    <a:pt x="55" y="136"/>
                    <a:pt x="53" y="136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3" y="136"/>
                    <a:pt x="32" y="135"/>
                    <a:pt x="32" y="133"/>
                  </a:cubicBezTo>
                  <a:cubicBezTo>
                    <a:pt x="32" y="132"/>
                    <a:pt x="33" y="131"/>
                    <a:pt x="35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5" y="131"/>
                    <a:pt x="56" y="132"/>
                    <a:pt x="56" y="133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111" name="Groupe 110">
              <a:extLst>
                <a:ext uri="{FF2B5EF4-FFF2-40B4-BE49-F238E27FC236}">
                  <a16:creationId xmlns:a16="http://schemas.microsoft.com/office/drawing/2014/main" id="{073FF91A-EDE4-1C91-B3B3-565CCE101D20}"/>
                </a:ext>
              </a:extLst>
            </p:cNvPr>
            <p:cNvGrpSpPr/>
            <p:nvPr/>
          </p:nvGrpSpPr>
          <p:grpSpPr>
            <a:xfrm>
              <a:off x="9204521" y="3233024"/>
              <a:ext cx="1869426" cy="792000"/>
              <a:chOff x="9676008" y="3032999"/>
              <a:chExt cx="1869426" cy="792000"/>
            </a:xfrm>
          </p:grpSpPr>
          <p:cxnSp>
            <p:nvCxnSpPr>
              <p:cNvPr id="128" name="Connecteur droit 127">
                <a:extLst>
                  <a:ext uri="{FF2B5EF4-FFF2-40B4-BE49-F238E27FC236}">
                    <a16:creationId xmlns:a16="http://schemas.microsoft.com/office/drawing/2014/main" id="{FDDAEFD0-7A51-5828-EB78-513AA79F8B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1434" y="3428999"/>
                <a:ext cx="1224000" cy="0"/>
              </a:xfrm>
              <a:prstGeom prst="line">
                <a:avLst/>
              </a:prstGeom>
              <a:ln w="762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Larme 128">
                <a:extLst>
                  <a:ext uri="{FF2B5EF4-FFF2-40B4-BE49-F238E27FC236}">
                    <a16:creationId xmlns:a16="http://schemas.microsoft.com/office/drawing/2014/main" id="{0CB0BA14-CB0A-67C6-2F52-BAB77A600365}"/>
                  </a:ext>
                </a:extLst>
              </p:cNvPr>
              <p:cNvSpPr/>
              <p:nvPr/>
            </p:nvSpPr>
            <p:spPr>
              <a:xfrm rot="2700000">
                <a:off x="9676008" y="3032999"/>
                <a:ext cx="792000" cy="792000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381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182880" rIns="91440" bIns="182880" rtlCol="0" anchor="ctr" anchorCtr="1"/>
              <a:lstStyle/>
              <a:p>
                <a:pPr algn="ctr"/>
                <a:endParaRPr lang="fr-FR" sz="1200" b="1">
                  <a:ea typeface="Open Sans Extrabold" charset="0"/>
                  <a:cs typeface="Open Sans Extrabold" charset="0"/>
                </a:endParaRPr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DCBB5BF8-395A-BA1C-84B2-35F6E5C93A93}"/>
                  </a:ext>
                </a:extLst>
              </p:cNvPr>
              <p:cNvSpPr/>
              <p:nvPr/>
            </p:nvSpPr>
            <p:spPr>
              <a:xfrm>
                <a:off x="9819008" y="3175999"/>
                <a:ext cx="506000" cy="50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182880" rIns="91440" bIns="182880" rtlCol="0" anchor="ctr" anchorCtr="1"/>
              <a:lstStyle/>
              <a:p>
                <a:pPr algn="ctr"/>
                <a:endParaRPr lang="fr-FR" sz="1200" b="1">
                  <a:ea typeface="Open Sans Extrabold" charset="0"/>
                  <a:cs typeface="Open Sans Extrabold" charset="0"/>
                </a:endParaRPr>
              </a:p>
            </p:txBody>
          </p:sp>
          <p:cxnSp>
            <p:nvCxnSpPr>
              <p:cNvPr id="132" name="Connecteur droit 131">
                <a:extLst>
                  <a:ext uri="{FF2B5EF4-FFF2-40B4-BE49-F238E27FC236}">
                    <a16:creationId xmlns:a16="http://schemas.microsoft.com/office/drawing/2014/main" id="{0AF0BDE7-4CF6-4FFF-3DE3-083550FB4E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47756" y="3583602"/>
                <a:ext cx="190549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Straight Connector 45">
              <a:extLst>
                <a:ext uri="{FF2B5EF4-FFF2-40B4-BE49-F238E27FC236}">
                  <a16:creationId xmlns:a16="http://schemas.microsoft.com/office/drawing/2014/main" id="{1DEA6474-8741-FCFE-2754-BE1CC3D9DAA5}"/>
                </a:ext>
              </a:extLst>
            </p:cNvPr>
            <p:cNvCxnSpPr>
              <a:cxnSpLocks/>
              <a:endCxn id="129" idx="1"/>
            </p:cNvCxnSpPr>
            <p:nvPr/>
          </p:nvCxnSpPr>
          <p:spPr>
            <a:xfrm flipV="1">
              <a:off x="9600518" y="4025024"/>
              <a:ext cx="3" cy="264124"/>
            </a:xfrm>
            <a:prstGeom prst="line">
              <a:avLst/>
            </a:prstGeom>
            <a:ln w="12700">
              <a:solidFill>
                <a:schemeClr val="accent3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5" name="Espace réservé pour une image  71">
            <a:extLst>
              <a:ext uri="{FF2B5EF4-FFF2-40B4-BE49-F238E27FC236}">
                <a16:creationId xmlns:a16="http://schemas.microsoft.com/office/drawing/2014/main" id="{8BC96FB7-241F-2416-C0F1-793A370B1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688029" y="432380"/>
            <a:ext cx="540000" cy="540000"/>
          </a:xfrm>
          <a:prstGeom prst="rect">
            <a:avLst/>
          </a:prstGeom>
        </p:spPr>
      </p:pic>
      <p:sp>
        <p:nvSpPr>
          <p:cNvPr id="137" name="Espace réservé du texte 38">
            <a:extLst>
              <a:ext uri="{FF2B5EF4-FFF2-40B4-BE49-F238E27FC236}">
                <a16:creationId xmlns:a16="http://schemas.microsoft.com/office/drawing/2014/main" id="{C4FBD113-C007-4F9A-90C8-C0EF7C8D5BB6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766317" y="3698543"/>
            <a:ext cx="761859" cy="161583"/>
          </a:xfrm>
          <a:noFill/>
        </p:spPr>
        <p:txBody>
          <a:bodyPr wrap="square" rtlCol="0" anchor="ctr">
            <a:spAutoFit/>
          </a:bodyPr>
          <a:lstStyle>
            <a:lvl1pPr marL="0" indent="0" algn="ctr">
              <a:spcAft>
                <a:spcPts val="0"/>
              </a:spcAft>
              <a:buNone/>
              <a:defRPr lang="fr-FR" sz="1050" b="1" dirty="0">
                <a:solidFill>
                  <a:schemeClr val="accent5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Date</a:t>
            </a:r>
          </a:p>
        </p:txBody>
      </p:sp>
      <p:sp>
        <p:nvSpPr>
          <p:cNvPr id="138" name="Espace réservé du texte 38">
            <a:extLst>
              <a:ext uri="{FF2B5EF4-FFF2-40B4-BE49-F238E27FC236}">
                <a16:creationId xmlns:a16="http://schemas.microsoft.com/office/drawing/2014/main" id="{5C76F6B9-F7CA-A98D-FA17-DC60EF433BEA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737327" y="1469472"/>
            <a:ext cx="2763088" cy="915729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9" name="Espace réservé du texte 38">
            <a:extLst>
              <a:ext uri="{FF2B5EF4-FFF2-40B4-BE49-F238E27FC236}">
                <a16:creationId xmlns:a16="http://schemas.microsoft.com/office/drawing/2014/main" id="{6273E757-7060-0254-BEF3-CC15D833FC8C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75071" y="2565262"/>
            <a:ext cx="2487600" cy="5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40" name="Espace réservé du texte 38">
            <a:extLst>
              <a:ext uri="{FF2B5EF4-FFF2-40B4-BE49-F238E27FC236}">
                <a16:creationId xmlns:a16="http://schemas.microsoft.com/office/drawing/2014/main" id="{68142AEF-4701-E501-25C8-3E4514937C8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731480" y="3698543"/>
            <a:ext cx="761859" cy="161583"/>
          </a:xfrm>
          <a:noFill/>
        </p:spPr>
        <p:txBody>
          <a:bodyPr wrap="square" rtlCol="0" anchor="ctr">
            <a:spAutoFit/>
          </a:bodyPr>
          <a:lstStyle>
            <a:lvl1pPr marL="0" indent="0" algn="ctr">
              <a:spcAft>
                <a:spcPts val="0"/>
              </a:spcAft>
              <a:buNone/>
              <a:defRPr lang="fr-FR" sz="1050" b="1" dirty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Date</a:t>
            </a:r>
          </a:p>
        </p:txBody>
      </p:sp>
      <p:sp>
        <p:nvSpPr>
          <p:cNvPr id="141" name="Espace réservé du texte 38">
            <a:extLst>
              <a:ext uri="{FF2B5EF4-FFF2-40B4-BE49-F238E27FC236}">
                <a16:creationId xmlns:a16="http://schemas.microsoft.com/office/drawing/2014/main" id="{63280D8E-DCF8-87BB-41BA-6EE47DDA8ED1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254566" y="5207260"/>
            <a:ext cx="2763088" cy="915729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2" name="Espace réservé du texte 38">
            <a:extLst>
              <a:ext uri="{FF2B5EF4-FFF2-40B4-BE49-F238E27FC236}">
                <a16:creationId xmlns:a16="http://schemas.microsoft.com/office/drawing/2014/main" id="{30EB9180-3F38-4A70-B57A-70C56070D37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392310" y="4460388"/>
            <a:ext cx="24876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43" name="Espace réservé du texte 38">
            <a:extLst>
              <a:ext uri="{FF2B5EF4-FFF2-40B4-BE49-F238E27FC236}">
                <a16:creationId xmlns:a16="http://schemas.microsoft.com/office/drawing/2014/main" id="{47CBAAC0-096A-DBDA-27EF-DC4171E1865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248719" y="3698543"/>
            <a:ext cx="761859" cy="161583"/>
          </a:xfrm>
          <a:noFill/>
        </p:spPr>
        <p:txBody>
          <a:bodyPr wrap="square" rtlCol="0" anchor="ctr">
            <a:spAutoFit/>
          </a:bodyPr>
          <a:lstStyle>
            <a:lvl1pPr marL="0" indent="0" algn="ctr">
              <a:spcAft>
                <a:spcPts val="0"/>
              </a:spcAft>
              <a:buNone/>
              <a:defRPr lang="fr-FR" sz="1050" b="1" dirty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Date</a:t>
            </a:r>
          </a:p>
        </p:txBody>
      </p:sp>
      <p:sp>
        <p:nvSpPr>
          <p:cNvPr id="144" name="Espace réservé du texte 38">
            <a:extLst>
              <a:ext uri="{FF2B5EF4-FFF2-40B4-BE49-F238E27FC236}">
                <a16:creationId xmlns:a16="http://schemas.microsoft.com/office/drawing/2014/main" id="{3EDA659D-8F13-B48B-B713-8D21DE2DB64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8233876" y="5207260"/>
            <a:ext cx="2763088" cy="915729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5" name="Espace réservé du texte 38">
            <a:extLst>
              <a:ext uri="{FF2B5EF4-FFF2-40B4-BE49-F238E27FC236}">
                <a16:creationId xmlns:a16="http://schemas.microsoft.com/office/drawing/2014/main" id="{6386EBF0-A830-91D7-1614-C506FD4DD20D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371620" y="4460388"/>
            <a:ext cx="2487600" cy="54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46" name="Espace réservé du texte 38">
            <a:extLst>
              <a:ext uri="{FF2B5EF4-FFF2-40B4-BE49-F238E27FC236}">
                <a16:creationId xmlns:a16="http://schemas.microsoft.com/office/drawing/2014/main" id="{8FBB5B1A-F5B9-C91C-59A1-E3E8386AD9C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228029" y="3698543"/>
            <a:ext cx="761859" cy="161583"/>
          </a:xfrm>
          <a:noFill/>
        </p:spPr>
        <p:txBody>
          <a:bodyPr wrap="square" rtlCol="0" anchor="ctr">
            <a:spAutoFit/>
          </a:bodyPr>
          <a:lstStyle>
            <a:lvl1pPr marL="0" indent="0" algn="ctr">
              <a:spcAft>
                <a:spcPts val="0"/>
              </a:spcAft>
              <a:buNone/>
              <a:defRPr lang="fr-FR" sz="1050" b="1" dirty="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37103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- sty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7DB660C-698C-EBB9-9006-FAF47720C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/>
            </a:lvl1pPr>
          </a:lstStyle>
          <a:p>
            <a:r>
              <a:rPr lang="fr-FR" noProof="0"/>
              <a:t>Cliquez pour ajouter le titre du contenu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00099-D596-90EB-B7A8-F8D524AF3D1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40" name="Espace réservé du texte 38">
            <a:extLst>
              <a:ext uri="{FF2B5EF4-FFF2-40B4-BE49-F238E27FC236}">
                <a16:creationId xmlns:a16="http://schemas.microsoft.com/office/drawing/2014/main" id="{2156D68D-9238-D523-E224-68061D7C7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8900000">
            <a:off x="-449788" y="2750009"/>
            <a:ext cx="4226400" cy="427037"/>
          </a:xfrm>
        </p:spPr>
        <p:txBody>
          <a:bodyPr anchor="ctr"/>
          <a:lstStyle>
            <a:lvl1pPr marL="0" indent="0" algn="ctr">
              <a:spcAft>
                <a:spcPts val="0"/>
              </a:spcAft>
              <a:buNone/>
              <a:defRPr sz="2400" b="1" cap="all" baseline="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7" name="TextBox 67">
            <a:extLst>
              <a:ext uri="{FF2B5EF4-FFF2-40B4-BE49-F238E27FC236}">
                <a16:creationId xmlns:a16="http://schemas.microsoft.com/office/drawing/2014/main" id="{3738A680-4339-EEAA-DC67-9688F87DE4C4}"/>
              </a:ext>
            </a:extLst>
          </p:cNvPr>
          <p:cNvSpPr txBox="1"/>
          <p:nvPr userDrawn="1"/>
        </p:nvSpPr>
        <p:spPr>
          <a:xfrm>
            <a:off x="3966861" y="4585586"/>
            <a:ext cx="2006817" cy="273977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1200" b="1">
              <a:solidFill>
                <a:schemeClr val="bg1"/>
              </a:solidFill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75466DE1-C468-93A4-F156-7508BE46E4A9}"/>
              </a:ext>
            </a:extLst>
          </p:cNvPr>
          <p:cNvGrpSpPr/>
          <p:nvPr/>
        </p:nvGrpSpPr>
        <p:grpSpPr>
          <a:xfrm>
            <a:off x="867056" y="3695974"/>
            <a:ext cx="2050864" cy="2050863"/>
            <a:chOff x="1751841" y="3944030"/>
            <a:chExt cx="1777566" cy="177756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7468B5F-4CD3-4AA8-1941-BDCE3EAFA8D4}"/>
                </a:ext>
              </a:extLst>
            </p:cNvPr>
            <p:cNvSpPr/>
            <p:nvPr/>
          </p:nvSpPr>
          <p:spPr>
            <a:xfrm rot="2700000">
              <a:off x="1751841" y="3944030"/>
              <a:ext cx="1777566" cy="1777566"/>
            </a:xfrm>
            <a:prstGeom prst="rect">
              <a:avLst/>
            </a:prstGeom>
            <a:solidFill>
              <a:srgbClr val="385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0592FE5-D9BD-443E-E4BD-A7310C1A6767}"/>
                </a:ext>
              </a:extLst>
            </p:cNvPr>
            <p:cNvSpPr/>
            <p:nvPr/>
          </p:nvSpPr>
          <p:spPr>
            <a:xfrm>
              <a:off x="2859403" y="4003862"/>
              <a:ext cx="573770" cy="573770"/>
            </a:xfrm>
            <a:prstGeom prst="rect">
              <a:avLst/>
            </a:prstGeom>
            <a:solidFill>
              <a:srgbClr val="385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fr-FR"/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4371F8C4-1F3C-A21B-BFF5-7C953DB75D9F}"/>
              </a:ext>
            </a:extLst>
          </p:cNvPr>
          <p:cNvGrpSpPr/>
          <p:nvPr/>
        </p:nvGrpSpPr>
        <p:grpSpPr>
          <a:xfrm>
            <a:off x="2416373" y="2123915"/>
            <a:ext cx="2050863" cy="2050863"/>
            <a:chOff x="3065046" y="2591943"/>
            <a:chExt cx="1777566" cy="1777566"/>
          </a:xfrm>
          <a:solidFill>
            <a:schemeClr val="accent1"/>
          </a:solidFill>
        </p:grpSpPr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ADE3F3F9-C427-B66C-0516-FDD6568063D7}"/>
                </a:ext>
              </a:extLst>
            </p:cNvPr>
            <p:cNvSpPr/>
            <p:nvPr/>
          </p:nvSpPr>
          <p:spPr>
            <a:xfrm rot="2700000">
              <a:off x="3065046" y="2591943"/>
              <a:ext cx="1777566" cy="1777566"/>
            </a:xfrm>
            <a:custGeom>
              <a:avLst/>
              <a:gdLst>
                <a:gd name="connsiteX0" fmla="*/ 0 w 1777566"/>
                <a:gd name="connsiteY0" fmla="*/ 0 h 1777566"/>
                <a:gd name="connsiteX1" fmla="*/ 1777566 w 1777566"/>
                <a:gd name="connsiteY1" fmla="*/ 0 h 1777566"/>
                <a:gd name="connsiteX2" fmla="*/ 1777566 w 1777566"/>
                <a:gd name="connsiteY2" fmla="*/ 1777566 h 1777566"/>
                <a:gd name="connsiteX3" fmla="*/ 1199933 w 1777566"/>
                <a:gd name="connsiteY3" fmla="*/ 1777566 h 1777566"/>
                <a:gd name="connsiteX4" fmla="*/ 880175 w 1777566"/>
                <a:gd name="connsiteY4" fmla="*/ 1457808 h 1777566"/>
                <a:gd name="connsiteX5" fmla="*/ 560417 w 1777566"/>
                <a:gd name="connsiteY5" fmla="*/ 1777566 h 1777566"/>
                <a:gd name="connsiteX6" fmla="*/ 0 w 1777566"/>
                <a:gd name="connsiteY6" fmla="*/ 1777566 h 177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566" h="1777566">
                  <a:moveTo>
                    <a:pt x="0" y="0"/>
                  </a:moveTo>
                  <a:lnTo>
                    <a:pt x="1777566" y="0"/>
                  </a:lnTo>
                  <a:lnTo>
                    <a:pt x="1777566" y="1777566"/>
                  </a:lnTo>
                  <a:lnTo>
                    <a:pt x="1199933" y="1777566"/>
                  </a:lnTo>
                  <a:lnTo>
                    <a:pt x="880175" y="1457808"/>
                  </a:lnTo>
                  <a:lnTo>
                    <a:pt x="560417" y="1777566"/>
                  </a:lnTo>
                  <a:lnTo>
                    <a:pt x="0" y="177756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fr-FR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9616374-44C8-1F6F-1A4B-7C6839BF102C}"/>
                </a:ext>
              </a:extLst>
            </p:cNvPr>
            <p:cNvSpPr/>
            <p:nvPr/>
          </p:nvSpPr>
          <p:spPr>
            <a:xfrm>
              <a:off x="4172994" y="3716977"/>
              <a:ext cx="573770" cy="5737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fr-FR"/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6744C18A-D7C6-EE89-FDBA-10D2B2575C56}"/>
              </a:ext>
            </a:extLst>
          </p:cNvPr>
          <p:cNvGrpSpPr/>
          <p:nvPr/>
        </p:nvGrpSpPr>
        <p:grpSpPr>
          <a:xfrm>
            <a:off x="5502125" y="2133155"/>
            <a:ext cx="2050863" cy="2050863"/>
            <a:chOff x="5691456" y="2591944"/>
            <a:chExt cx="1777566" cy="1777566"/>
          </a:xfrm>
          <a:solidFill>
            <a:srgbClr val="5C7D70"/>
          </a:solidFill>
        </p:grpSpPr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6B9AA40E-17E4-EF09-40AB-35B6ACE053DB}"/>
                </a:ext>
              </a:extLst>
            </p:cNvPr>
            <p:cNvSpPr/>
            <p:nvPr/>
          </p:nvSpPr>
          <p:spPr>
            <a:xfrm rot="2700000">
              <a:off x="5691456" y="2591944"/>
              <a:ext cx="1777566" cy="1777566"/>
            </a:xfrm>
            <a:custGeom>
              <a:avLst/>
              <a:gdLst>
                <a:gd name="connsiteX0" fmla="*/ 0 w 1777566"/>
                <a:gd name="connsiteY0" fmla="*/ 0 h 1777566"/>
                <a:gd name="connsiteX1" fmla="*/ 1777566 w 1777566"/>
                <a:gd name="connsiteY1" fmla="*/ 0 h 1777566"/>
                <a:gd name="connsiteX2" fmla="*/ 1777566 w 1777566"/>
                <a:gd name="connsiteY2" fmla="*/ 1777566 h 1777566"/>
                <a:gd name="connsiteX3" fmla="*/ 1199875 w 1777566"/>
                <a:gd name="connsiteY3" fmla="*/ 1777566 h 1777566"/>
                <a:gd name="connsiteX4" fmla="*/ 880146 w 1777566"/>
                <a:gd name="connsiteY4" fmla="*/ 1457836 h 1777566"/>
                <a:gd name="connsiteX5" fmla="*/ 560416 w 1777566"/>
                <a:gd name="connsiteY5" fmla="*/ 1777566 h 1777566"/>
                <a:gd name="connsiteX6" fmla="*/ 0 w 1777566"/>
                <a:gd name="connsiteY6" fmla="*/ 1777566 h 177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566" h="1777566">
                  <a:moveTo>
                    <a:pt x="0" y="0"/>
                  </a:moveTo>
                  <a:lnTo>
                    <a:pt x="1777566" y="0"/>
                  </a:lnTo>
                  <a:lnTo>
                    <a:pt x="1777566" y="1777566"/>
                  </a:lnTo>
                  <a:lnTo>
                    <a:pt x="1199875" y="1777566"/>
                  </a:lnTo>
                  <a:lnTo>
                    <a:pt x="880146" y="1457836"/>
                  </a:lnTo>
                  <a:lnTo>
                    <a:pt x="560416" y="1777566"/>
                  </a:lnTo>
                  <a:lnTo>
                    <a:pt x="0" y="177756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fr-F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C270510-E6E9-1BCC-7681-B8BDB94CD515}"/>
                </a:ext>
              </a:extLst>
            </p:cNvPr>
            <p:cNvSpPr/>
            <p:nvPr/>
          </p:nvSpPr>
          <p:spPr>
            <a:xfrm>
              <a:off x="6800176" y="3716977"/>
              <a:ext cx="573770" cy="5737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fr-FR"/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9E812D00-4B61-7867-7060-9C33AE9E2637}"/>
              </a:ext>
            </a:extLst>
          </p:cNvPr>
          <p:cNvGrpSpPr/>
          <p:nvPr/>
        </p:nvGrpSpPr>
        <p:grpSpPr>
          <a:xfrm rot="10800000" flipH="1">
            <a:off x="7023828" y="3703305"/>
            <a:ext cx="2050863" cy="2050863"/>
            <a:chOff x="3065046" y="2591943"/>
            <a:chExt cx="1777566" cy="1777566"/>
          </a:xfrm>
          <a:solidFill>
            <a:schemeClr val="accent2"/>
          </a:solidFill>
        </p:grpSpPr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DBBC7B61-7841-4336-B49A-629072B2BA53}"/>
                </a:ext>
              </a:extLst>
            </p:cNvPr>
            <p:cNvSpPr/>
            <p:nvPr/>
          </p:nvSpPr>
          <p:spPr>
            <a:xfrm rot="2700000">
              <a:off x="3065046" y="2591943"/>
              <a:ext cx="1777566" cy="1777566"/>
            </a:xfrm>
            <a:custGeom>
              <a:avLst/>
              <a:gdLst>
                <a:gd name="connsiteX0" fmla="*/ 0 w 1777566"/>
                <a:gd name="connsiteY0" fmla="*/ 0 h 1777566"/>
                <a:gd name="connsiteX1" fmla="*/ 1777566 w 1777566"/>
                <a:gd name="connsiteY1" fmla="*/ 0 h 1777566"/>
                <a:gd name="connsiteX2" fmla="*/ 1777566 w 1777566"/>
                <a:gd name="connsiteY2" fmla="*/ 1777566 h 1777566"/>
                <a:gd name="connsiteX3" fmla="*/ 1199933 w 1777566"/>
                <a:gd name="connsiteY3" fmla="*/ 1777566 h 1777566"/>
                <a:gd name="connsiteX4" fmla="*/ 880175 w 1777566"/>
                <a:gd name="connsiteY4" fmla="*/ 1457808 h 1777566"/>
                <a:gd name="connsiteX5" fmla="*/ 560417 w 1777566"/>
                <a:gd name="connsiteY5" fmla="*/ 1777566 h 1777566"/>
                <a:gd name="connsiteX6" fmla="*/ 0 w 1777566"/>
                <a:gd name="connsiteY6" fmla="*/ 1777566 h 177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566" h="1777566">
                  <a:moveTo>
                    <a:pt x="0" y="0"/>
                  </a:moveTo>
                  <a:lnTo>
                    <a:pt x="1777566" y="0"/>
                  </a:lnTo>
                  <a:lnTo>
                    <a:pt x="1777566" y="1777566"/>
                  </a:lnTo>
                  <a:lnTo>
                    <a:pt x="1199933" y="1777566"/>
                  </a:lnTo>
                  <a:lnTo>
                    <a:pt x="880175" y="1457808"/>
                  </a:lnTo>
                  <a:lnTo>
                    <a:pt x="560417" y="1777566"/>
                  </a:lnTo>
                  <a:lnTo>
                    <a:pt x="0" y="177756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fr-FR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F59200A-4986-3EC0-C434-96551A925B2E}"/>
                </a:ext>
              </a:extLst>
            </p:cNvPr>
            <p:cNvSpPr/>
            <p:nvPr/>
          </p:nvSpPr>
          <p:spPr>
            <a:xfrm>
              <a:off x="4172994" y="3716977"/>
              <a:ext cx="573770" cy="5737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fr-FR"/>
            </a:p>
          </p:txBody>
        </p: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7D4D69F0-8269-38CA-9DD5-9E9419CCF287}"/>
              </a:ext>
            </a:extLst>
          </p:cNvPr>
          <p:cNvGrpSpPr/>
          <p:nvPr/>
        </p:nvGrpSpPr>
        <p:grpSpPr>
          <a:xfrm rot="10800000" flipH="1">
            <a:off x="3943235" y="3692045"/>
            <a:ext cx="2050863" cy="2050863"/>
            <a:chOff x="3065046" y="2591943"/>
            <a:chExt cx="1777566" cy="1777566"/>
          </a:xfrm>
          <a:solidFill>
            <a:srgbClr val="3892CC"/>
          </a:solidFill>
        </p:grpSpPr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DC53F136-4BA6-A205-E236-BF97ED1929A0}"/>
                </a:ext>
              </a:extLst>
            </p:cNvPr>
            <p:cNvSpPr/>
            <p:nvPr/>
          </p:nvSpPr>
          <p:spPr>
            <a:xfrm rot="2700000">
              <a:off x="3065046" y="2591943"/>
              <a:ext cx="1777566" cy="1777566"/>
            </a:xfrm>
            <a:custGeom>
              <a:avLst/>
              <a:gdLst>
                <a:gd name="connsiteX0" fmla="*/ 0 w 1777566"/>
                <a:gd name="connsiteY0" fmla="*/ 0 h 1777566"/>
                <a:gd name="connsiteX1" fmla="*/ 1777566 w 1777566"/>
                <a:gd name="connsiteY1" fmla="*/ 0 h 1777566"/>
                <a:gd name="connsiteX2" fmla="*/ 1777566 w 1777566"/>
                <a:gd name="connsiteY2" fmla="*/ 1777566 h 1777566"/>
                <a:gd name="connsiteX3" fmla="*/ 1199933 w 1777566"/>
                <a:gd name="connsiteY3" fmla="*/ 1777566 h 1777566"/>
                <a:gd name="connsiteX4" fmla="*/ 880175 w 1777566"/>
                <a:gd name="connsiteY4" fmla="*/ 1457808 h 1777566"/>
                <a:gd name="connsiteX5" fmla="*/ 560417 w 1777566"/>
                <a:gd name="connsiteY5" fmla="*/ 1777566 h 1777566"/>
                <a:gd name="connsiteX6" fmla="*/ 0 w 1777566"/>
                <a:gd name="connsiteY6" fmla="*/ 1777566 h 177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566" h="1777566">
                  <a:moveTo>
                    <a:pt x="0" y="0"/>
                  </a:moveTo>
                  <a:lnTo>
                    <a:pt x="1777566" y="0"/>
                  </a:lnTo>
                  <a:lnTo>
                    <a:pt x="1777566" y="1777566"/>
                  </a:lnTo>
                  <a:lnTo>
                    <a:pt x="1199933" y="1777566"/>
                  </a:lnTo>
                  <a:lnTo>
                    <a:pt x="880175" y="1457808"/>
                  </a:lnTo>
                  <a:lnTo>
                    <a:pt x="560417" y="1777566"/>
                  </a:lnTo>
                  <a:lnTo>
                    <a:pt x="0" y="177756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fr-FR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D81D6FF-DF08-6164-3AB8-81041A15246F}"/>
                </a:ext>
              </a:extLst>
            </p:cNvPr>
            <p:cNvSpPr/>
            <p:nvPr/>
          </p:nvSpPr>
          <p:spPr>
            <a:xfrm>
              <a:off x="4172994" y="3716977"/>
              <a:ext cx="573770" cy="5737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fr-FR"/>
            </a:p>
          </p:txBody>
        </p:sp>
      </p:grpSp>
      <p:sp>
        <p:nvSpPr>
          <p:cNvPr id="95" name="Forme libre 94">
            <a:extLst>
              <a:ext uri="{FF2B5EF4-FFF2-40B4-BE49-F238E27FC236}">
                <a16:creationId xmlns:a16="http://schemas.microsoft.com/office/drawing/2014/main" id="{D6C30F09-D12D-DECF-3836-E9223BB1B901}"/>
              </a:ext>
            </a:extLst>
          </p:cNvPr>
          <p:cNvSpPr/>
          <p:nvPr/>
        </p:nvSpPr>
        <p:spPr>
          <a:xfrm rot="18900000">
            <a:off x="8346613" y="747291"/>
            <a:ext cx="3682579" cy="3685605"/>
          </a:xfrm>
          <a:custGeom>
            <a:avLst/>
            <a:gdLst>
              <a:gd name="connsiteX0" fmla="*/ 1595920 w 3191840"/>
              <a:gd name="connsiteY0" fmla="*/ 0 h 3194463"/>
              <a:gd name="connsiteX1" fmla="*/ 3191840 w 3191840"/>
              <a:gd name="connsiteY1" fmla="*/ 1597232 h 3194463"/>
              <a:gd name="connsiteX2" fmla="*/ 1595920 w 3191840"/>
              <a:gd name="connsiteY2" fmla="*/ 3194463 h 3194463"/>
              <a:gd name="connsiteX3" fmla="*/ 1595920 w 3191840"/>
              <a:gd name="connsiteY3" fmla="*/ 2488215 h 3194463"/>
              <a:gd name="connsiteX4" fmla="*/ 0 w 3191840"/>
              <a:gd name="connsiteY4" fmla="*/ 2488215 h 3194463"/>
              <a:gd name="connsiteX5" fmla="*/ 0 w 3191840"/>
              <a:gd name="connsiteY5" fmla="*/ 1863614 h 3194463"/>
              <a:gd name="connsiteX6" fmla="*/ 295762 w 3191840"/>
              <a:gd name="connsiteY6" fmla="*/ 1567852 h 3194463"/>
              <a:gd name="connsiteX7" fmla="*/ 0 w 3191840"/>
              <a:gd name="connsiteY7" fmla="*/ 1272090 h 3194463"/>
              <a:gd name="connsiteX8" fmla="*/ 0 w 3191840"/>
              <a:gd name="connsiteY8" fmla="*/ 706248 h 3194463"/>
              <a:gd name="connsiteX9" fmla="*/ 1595920 w 3191840"/>
              <a:gd name="connsiteY9" fmla="*/ 706248 h 319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1840" h="3194463">
                <a:moveTo>
                  <a:pt x="1595920" y="0"/>
                </a:moveTo>
                <a:lnTo>
                  <a:pt x="3191840" y="1597232"/>
                </a:lnTo>
                <a:lnTo>
                  <a:pt x="1595920" y="3194463"/>
                </a:lnTo>
                <a:lnTo>
                  <a:pt x="1595920" y="2488215"/>
                </a:lnTo>
                <a:lnTo>
                  <a:pt x="0" y="2488215"/>
                </a:lnTo>
                <a:lnTo>
                  <a:pt x="0" y="1863614"/>
                </a:lnTo>
                <a:lnTo>
                  <a:pt x="295762" y="1567852"/>
                </a:lnTo>
                <a:lnTo>
                  <a:pt x="0" y="1272090"/>
                </a:lnTo>
                <a:lnTo>
                  <a:pt x="0" y="706248"/>
                </a:lnTo>
                <a:lnTo>
                  <a:pt x="1595920" y="706248"/>
                </a:lnTo>
                <a:close/>
              </a:path>
            </a:pathLst>
          </a:custGeom>
          <a:solidFill>
            <a:srgbClr val="72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fr-FR"/>
          </a:p>
        </p:txBody>
      </p:sp>
      <p:sp>
        <p:nvSpPr>
          <p:cNvPr id="99" name="Espace réservé du texte 38">
            <a:extLst>
              <a:ext uri="{FF2B5EF4-FFF2-40B4-BE49-F238E27FC236}">
                <a16:creationId xmlns:a16="http://schemas.microsoft.com/office/drawing/2014/main" id="{48AF9505-1400-DF5E-EE01-8EFF3A7F3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675" y="4743137"/>
            <a:ext cx="2160000" cy="915729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0" name="Picture Placeholder 12">
            <a:extLst>
              <a:ext uri="{FF2B5EF4-FFF2-40B4-BE49-F238E27FC236}">
                <a16:creationId xmlns:a16="http://schemas.microsoft.com/office/drawing/2014/main" id="{ABCEEE0A-89AE-D1D3-B052-CB9EB9B3281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643075" y="4053347"/>
            <a:ext cx="529200" cy="52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101" name="Espace réservé du texte 38">
            <a:extLst>
              <a:ext uri="{FF2B5EF4-FFF2-40B4-BE49-F238E27FC236}">
                <a16:creationId xmlns:a16="http://schemas.microsoft.com/office/drawing/2014/main" id="{BD20D259-17A8-D8E1-41F5-187A40849A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58621" y="3129362"/>
            <a:ext cx="2160000" cy="915729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2" name="Picture Placeholder 12">
            <a:extLst>
              <a:ext uri="{FF2B5EF4-FFF2-40B4-BE49-F238E27FC236}">
                <a16:creationId xmlns:a16="http://schemas.microsoft.com/office/drawing/2014/main" id="{14689B05-3AA1-A09A-F3DA-86172114C437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3174021" y="2439572"/>
            <a:ext cx="529200" cy="52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103" name="Espace réservé du texte 38">
            <a:extLst>
              <a:ext uri="{FF2B5EF4-FFF2-40B4-BE49-F238E27FC236}">
                <a16:creationId xmlns:a16="http://schemas.microsoft.com/office/drawing/2014/main" id="{2CA92C5F-4F37-65F0-9FCE-2B6901C3B8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9656" y="4743137"/>
            <a:ext cx="2160000" cy="915729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4" name="Picture Placeholder 12">
            <a:extLst>
              <a:ext uri="{FF2B5EF4-FFF2-40B4-BE49-F238E27FC236}">
                <a16:creationId xmlns:a16="http://schemas.microsoft.com/office/drawing/2014/main" id="{F2F979C6-219E-7A90-C13A-947D4AF6BE33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15056" y="4053347"/>
            <a:ext cx="529200" cy="52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105" name="Espace réservé du texte 38">
            <a:extLst>
              <a:ext uri="{FF2B5EF4-FFF2-40B4-BE49-F238E27FC236}">
                <a16:creationId xmlns:a16="http://schemas.microsoft.com/office/drawing/2014/main" id="{35C116D6-4C55-2B0A-12B2-DC5D47A1A9C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66227" y="3129362"/>
            <a:ext cx="2160000" cy="915729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6" name="Picture Placeholder 12">
            <a:extLst>
              <a:ext uri="{FF2B5EF4-FFF2-40B4-BE49-F238E27FC236}">
                <a16:creationId xmlns:a16="http://schemas.microsoft.com/office/drawing/2014/main" id="{53E300AF-7DAF-200B-57B5-9483900C4EBD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281627" y="2439572"/>
            <a:ext cx="529200" cy="52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107" name="Espace réservé du texte 38">
            <a:extLst>
              <a:ext uri="{FF2B5EF4-FFF2-40B4-BE49-F238E27FC236}">
                <a16:creationId xmlns:a16="http://schemas.microsoft.com/office/drawing/2014/main" id="{6630D8C8-9ED0-378E-1B49-FBCFA4A58B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984434" y="4743137"/>
            <a:ext cx="2160000" cy="915729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8" name="Picture Placeholder 12">
            <a:extLst>
              <a:ext uri="{FF2B5EF4-FFF2-40B4-BE49-F238E27FC236}">
                <a16:creationId xmlns:a16="http://schemas.microsoft.com/office/drawing/2014/main" id="{326E94B5-8E28-1FB3-5CA8-89EBCA4D82F4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7799834" y="4053347"/>
            <a:ext cx="529200" cy="52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109" name="Espace réservé du texte 38">
            <a:extLst>
              <a:ext uri="{FF2B5EF4-FFF2-40B4-BE49-F238E27FC236}">
                <a16:creationId xmlns:a16="http://schemas.microsoft.com/office/drawing/2014/main" id="{31025952-9F54-2A63-D56B-93435384B25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15380" y="3129362"/>
            <a:ext cx="2160000" cy="915729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0" name="Picture Placeholder 12">
            <a:extLst>
              <a:ext uri="{FF2B5EF4-FFF2-40B4-BE49-F238E27FC236}">
                <a16:creationId xmlns:a16="http://schemas.microsoft.com/office/drawing/2014/main" id="{7A70BF5B-8481-B124-19A2-3A33D886207F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9330780" y="2439572"/>
            <a:ext cx="529200" cy="52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111" name="Espace réservé du texte 38">
            <a:extLst>
              <a:ext uri="{FF2B5EF4-FFF2-40B4-BE49-F238E27FC236}">
                <a16:creationId xmlns:a16="http://schemas.microsoft.com/office/drawing/2014/main" id="{9F8F9BD2-E61E-490F-4CC1-AFA23FCAE9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8900000">
            <a:off x="7563742" y="4890810"/>
            <a:ext cx="4226400" cy="427037"/>
          </a:xfrm>
        </p:spPr>
        <p:txBody>
          <a:bodyPr anchor="ctr"/>
          <a:lstStyle>
            <a:lvl1pPr marL="0" indent="0" algn="ctr">
              <a:spcAft>
                <a:spcPts val="0"/>
              </a:spcAft>
              <a:buNone/>
              <a:defRPr sz="2400" b="1" cap="all" baseline="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125387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 - sty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7DB660C-698C-EBB9-9006-FAF47720C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fr-FR" noProof="0"/>
              <a:t>Cliquez pour ajouter le titre du contenu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00099-D596-90EB-B7A8-F8D524AF3D1F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BA33E560-D2B3-2D12-E9B0-0ED8DB2DE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5733" y="5187375"/>
            <a:ext cx="2278063" cy="1259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indent="0" algn="ctr">
              <a:spcAft>
                <a:spcPts val="0"/>
              </a:spcAft>
              <a:buNone/>
              <a:defRPr lang="fr-FR" sz="12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7CAE405-8DFB-5652-2934-2CEFB719C651}"/>
              </a:ext>
            </a:extLst>
          </p:cNvPr>
          <p:cNvSpPr/>
          <p:nvPr/>
        </p:nvSpPr>
        <p:spPr>
          <a:xfrm>
            <a:off x="977624" y="2623474"/>
            <a:ext cx="2306172" cy="2306172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4F8748A-6C71-0926-C210-AA58B9E98CEA}"/>
              </a:ext>
            </a:extLst>
          </p:cNvPr>
          <p:cNvSpPr>
            <a:spLocks/>
          </p:cNvSpPr>
          <p:nvPr/>
        </p:nvSpPr>
        <p:spPr bwMode="auto">
          <a:xfrm>
            <a:off x="1132316" y="2480556"/>
            <a:ext cx="1996788" cy="432001"/>
          </a:xfrm>
          <a:custGeom>
            <a:avLst/>
            <a:gdLst>
              <a:gd name="T0" fmla="*/ 6306 w 6306"/>
              <a:gd name="T1" fmla="*/ 1349 h 1361"/>
              <a:gd name="T2" fmla="*/ 6212 w 6306"/>
              <a:gd name="T3" fmla="*/ 1024 h 1361"/>
              <a:gd name="T4" fmla="*/ 6107 w 6306"/>
              <a:gd name="T5" fmla="*/ 1133 h 1361"/>
              <a:gd name="T6" fmla="*/ 3159 w 6306"/>
              <a:gd name="T7" fmla="*/ 0 h 1361"/>
              <a:gd name="T8" fmla="*/ 0 w 6306"/>
              <a:gd name="T9" fmla="*/ 1337 h 1361"/>
              <a:gd name="T10" fmla="*/ 24 w 6306"/>
              <a:gd name="T11" fmla="*/ 1361 h 1361"/>
              <a:gd name="T12" fmla="*/ 3159 w 6306"/>
              <a:gd name="T13" fmla="*/ 34 h 1361"/>
              <a:gd name="T14" fmla="*/ 6083 w 6306"/>
              <a:gd name="T15" fmla="*/ 1158 h 1361"/>
              <a:gd name="T16" fmla="*/ 5978 w 6306"/>
              <a:gd name="T17" fmla="*/ 1268 h 1361"/>
              <a:gd name="T18" fmla="*/ 6306 w 6306"/>
              <a:gd name="T19" fmla="*/ 1349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6" h="1361">
                <a:moveTo>
                  <a:pt x="6306" y="1349"/>
                </a:moveTo>
                <a:cubicBezTo>
                  <a:pt x="6212" y="1024"/>
                  <a:pt x="6212" y="1024"/>
                  <a:pt x="6212" y="1024"/>
                </a:cubicBezTo>
                <a:cubicBezTo>
                  <a:pt x="6107" y="1133"/>
                  <a:pt x="6107" y="1133"/>
                  <a:pt x="6107" y="1133"/>
                </a:cubicBezTo>
                <a:cubicBezTo>
                  <a:pt x="5297" y="402"/>
                  <a:pt x="4252" y="0"/>
                  <a:pt x="3159" y="0"/>
                </a:cubicBezTo>
                <a:cubicBezTo>
                  <a:pt x="1959" y="0"/>
                  <a:pt x="837" y="475"/>
                  <a:pt x="0" y="1337"/>
                </a:cubicBezTo>
                <a:cubicBezTo>
                  <a:pt x="24" y="1361"/>
                  <a:pt x="24" y="1361"/>
                  <a:pt x="24" y="1361"/>
                </a:cubicBezTo>
                <a:cubicBezTo>
                  <a:pt x="855" y="505"/>
                  <a:pt x="1968" y="34"/>
                  <a:pt x="3159" y="34"/>
                </a:cubicBezTo>
                <a:cubicBezTo>
                  <a:pt x="4243" y="34"/>
                  <a:pt x="5280" y="433"/>
                  <a:pt x="6083" y="1158"/>
                </a:cubicBezTo>
                <a:cubicBezTo>
                  <a:pt x="5978" y="1268"/>
                  <a:pt x="5978" y="1268"/>
                  <a:pt x="5978" y="1268"/>
                </a:cubicBezTo>
                <a:lnTo>
                  <a:pt x="6306" y="134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4">
            <a:extLst>
              <a:ext uri="{FF2B5EF4-FFF2-40B4-BE49-F238E27FC236}">
                <a16:creationId xmlns:a16="http://schemas.microsoft.com/office/drawing/2014/main" id="{5E816F62-2527-A789-68D5-FF1E8C7D1236}"/>
              </a:ext>
            </a:extLst>
          </p:cNvPr>
          <p:cNvSpPr/>
          <p:nvPr/>
        </p:nvSpPr>
        <p:spPr>
          <a:xfrm>
            <a:off x="2949882" y="2623474"/>
            <a:ext cx="2306172" cy="2306172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FC5B82DE-45A5-0633-BAE3-5849524B7B26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104573" y="4640562"/>
            <a:ext cx="1996788" cy="432001"/>
          </a:xfrm>
          <a:custGeom>
            <a:avLst/>
            <a:gdLst>
              <a:gd name="T0" fmla="*/ 6306 w 6306"/>
              <a:gd name="T1" fmla="*/ 1349 h 1361"/>
              <a:gd name="T2" fmla="*/ 6212 w 6306"/>
              <a:gd name="T3" fmla="*/ 1024 h 1361"/>
              <a:gd name="T4" fmla="*/ 6107 w 6306"/>
              <a:gd name="T5" fmla="*/ 1133 h 1361"/>
              <a:gd name="T6" fmla="*/ 3159 w 6306"/>
              <a:gd name="T7" fmla="*/ 0 h 1361"/>
              <a:gd name="T8" fmla="*/ 0 w 6306"/>
              <a:gd name="T9" fmla="*/ 1337 h 1361"/>
              <a:gd name="T10" fmla="*/ 24 w 6306"/>
              <a:gd name="T11" fmla="*/ 1361 h 1361"/>
              <a:gd name="T12" fmla="*/ 3159 w 6306"/>
              <a:gd name="T13" fmla="*/ 34 h 1361"/>
              <a:gd name="T14" fmla="*/ 6083 w 6306"/>
              <a:gd name="T15" fmla="*/ 1158 h 1361"/>
              <a:gd name="T16" fmla="*/ 5978 w 6306"/>
              <a:gd name="T17" fmla="*/ 1268 h 1361"/>
              <a:gd name="T18" fmla="*/ 6306 w 6306"/>
              <a:gd name="T19" fmla="*/ 1349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6" h="1361">
                <a:moveTo>
                  <a:pt x="6306" y="1349"/>
                </a:moveTo>
                <a:cubicBezTo>
                  <a:pt x="6212" y="1024"/>
                  <a:pt x="6212" y="1024"/>
                  <a:pt x="6212" y="1024"/>
                </a:cubicBezTo>
                <a:cubicBezTo>
                  <a:pt x="6107" y="1133"/>
                  <a:pt x="6107" y="1133"/>
                  <a:pt x="6107" y="1133"/>
                </a:cubicBezTo>
                <a:cubicBezTo>
                  <a:pt x="5297" y="402"/>
                  <a:pt x="4252" y="0"/>
                  <a:pt x="3159" y="0"/>
                </a:cubicBezTo>
                <a:cubicBezTo>
                  <a:pt x="1959" y="0"/>
                  <a:pt x="837" y="475"/>
                  <a:pt x="0" y="1337"/>
                </a:cubicBezTo>
                <a:cubicBezTo>
                  <a:pt x="24" y="1361"/>
                  <a:pt x="24" y="1361"/>
                  <a:pt x="24" y="1361"/>
                </a:cubicBezTo>
                <a:cubicBezTo>
                  <a:pt x="855" y="505"/>
                  <a:pt x="1968" y="34"/>
                  <a:pt x="3159" y="34"/>
                </a:cubicBezTo>
                <a:cubicBezTo>
                  <a:pt x="4243" y="34"/>
                  <a:pt x="5280" y="433"/>
                  <a:pt x="6083" y="1158"/>
                </a:cubicBezTo>
                <a:cubicBezTo>
                  <a:pt x="5978" y="1268"/>
                  <a:pt x="5978" y="1268"/>
                  <a:pt x="5978" y="1268"/>
                </a:cubicBezTo>
                <a:lnTo>
                  <a:pt x="6306" y="134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">
            <a:extLst>
              <a:ext uri="{FF2B5EF4-FFF2-40B4-BE49-F238E27FC236}">
                <a16:creationId xmlns:a16="http://schemas.microsoft.com/office/drawing/2014/main" id="{5932540E-345B-9660-0465-6642EFDAC2DC}"/>
              </a:ext>
            </a:extLst>
          </p:cNvPr>
          <p:cNvSpPr/>
          <p:nvPr/>
        </p:nvSpPr>
        <p:spPr>
          <a:xfrm>
            <a:off x="8866653" y="2623474"/>
            <a:ext cx="2306172" cy="2306172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E731B19A-DA7D-4019-9044-0BA2DEB4BD99}"/>
              </a:ext>
            </a:extLst>
          </p:cNvPr>
          <p:cNvSpPr>
            <a:spLocks/>
          </p:cNvSpPr>
          <p:nvPr/>
        </p:nvSpPr>
        <p:spPr bwMode="auto">
          <a:xfrm>
            <a:off x="9021344" y="2480556"/>
            <a:ext cx="1996788" cy="432001"/>
          </a:xfrm>
          <a:custGeom>
            <a:avLst/>
            <a:gdLst>
              <a:gd name="T0" fmla="*/ 6306 w 6306"/>
              <a:gd name="T1" fmla="*/ 1349 h 1361"/>
              <a:gd name="T2" fmla="*/ 6212 w 6306"/>
              <a:gd name="T3" fmla="*/ 1024 h 1361"/>
              <a:gd name="T4" fmla="*/ 6107 w 6306"/>
              <a:gd name="T5" fmla="*/ 1133 h 1361"/>
              <a:gd name="T6" fmla="*/ 3159 w 6306"/>
              <a:gd name="T7" fmla="*/ 0 h 1361"/>
              <a:gd name="T8" fmla="*/ 0 w 6306"/>
              <a:gd name="T9" fmla="*/ 1337 h 1361"/>
              <a:gd name="T10" fmla="*/ 24 w 6306"/>
              <a:gd name="T11" fmla="*/ 1361 h 1361"/>
              <a:gd name="T12" fmla="*/ 3159 w 6306"/>
              <a:gd name="T13" fmla="*/ 34 h 1361"/>
              <a:gd name="T14" fmla="*/ 6083 w 6306"/>
              <a:gd name="T15" fmla="*/ 1158 h 1361"/>
              <a:gd name="T16" fmla="*/ 5978 w 6306"/>
              <a:gd name="T17" fmla="*/ 1268 h 1361"/>
              <a:gd name="T18" fmla="*/ 6306 w 6306"/>
              <a:gd name="T19" fmla="*/ 1349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6" h="1361">
                <a:moveTo>
                  <a:pt x="6306" y="1349"/>
                </a:moveTo>
                <a:cubicBezTo>
                  <a:pt x="6212" y="1024"/>
                  <a:pt x="6212" y="1024"/>
                  <a:pt x="6212" y="1024"/>
                </a:cubicBezTo>
                <a:cubicBezTo>
                  <a:pt x="6107" y="1133"/>
                  <a:pt x="6107" y="1133"/>
                  <a:pt x="6107" y="1133"/>
                </a:cubicBezTo>
                <a:cubicBezTo>
                  <a:pt x="5297" y="402"/>
                  <a:pt x="4252" y="0"/>
                  <a:pt x="3159" y="0"/>
                </a:cubicBezTo>
                <a:cubicBezTo>
                  <a:pt x="1959" y="0"/>
                  <a:pt x="837" y="475"/>
                  <a:pt x="0" y="1337"/>
                </a:cubicBezTo>
                <a:cubicBezTo>
                  <a:pt x="24" y="1361"/>
                  <a:pt x="24" y="1361"/>
                  <a:pt x="24" y="1361"/>
                </a:cubicBezTo>
                <a:cubicBezTo>
                  <a:pt x="855" y="505"/>
                  <a:pt x="1968" y="34"/>
                  <a:pt x="3159" y="34"/>
                </a:cubicBezTo>
                <a:cubicBezTo>
                  <a:pt x="4243" y="34"/>
                  <a:pt x="5280" y="433"/>
                  <a:pt x="6083" y="1158"/>
                </a:cubicBezTo>
                <a:cubicBezTo>
                  <a:pt x="5978" y="1268"/>
                  <a:pt x="5978" y="1268"/>
                  <a:pt x="5978" y="1268"/>
                </a:cubicBezTo>
                <a:lnTo>
                  <a:pt x="6306" y="134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6">
            <a:extLst>
              <a:ext uri="{FF2B5EF4-FFF2-40B4-BE49-F238E27FC236}">
                <a16:creationId xmlns:a16="http://schemas.microsoft.com/office/drawing/2014/main" id="{334ED2AA-00FE-B75C-7D3F-65DEA3058029}"/>
              </a:ext>
            </a:extLst>
          </p:cNvPr>
          <p:cNvSpPr/>
          <p:nvPr/>
        </p:nvSpPr>
        <p:spPr>
          <a:xfrm>
            <a:off x="6894396" y="2623474"/>
            <a:ext cx="2306172" cy="2306172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86985041-BB59-F480-0822-84555327777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049088" y="4640562"/>
            <a:ext cx="1996788" cy="432001"/>
          </a:xfrm>
          <a:custGeom>
            <a:avLst/>
            <a:gdLst>
              <a:gd name="T0" fmla="*/ 6306 w 6306"/>
              <a:gd name="T1" fmla="*/ 1349 h 1361"/>
              <a:gd name="T2" fmla="*/ 6212 w 6306"/>
              <a:gd name="T3" fmla="*/ 1024 h 1361"/>
              <a:gd name="T4" fmla="*/ 6107 w 6306"/>
              <a:gd name="T5" fmla="*/ 1133 h 1361"/>
              <a:gd name="T6" fmla="*/ 3159 w 6306"/>
              <a:gd name="T7" fmla="*/ 0 h 1361"/>
              <a:gd name="T8" fmla="*/ 0 w 6306"/>
              <a:gd name="T9" fmla="*/ 1337 h 1361"/>
              <a:gd name="T10" fmla="*/ 24 w 6306"/>
              <a:gd name="T11" fmla="*/ 1361 h 1361"/>
              <a:gd name="T12" fmla="*/ 3159 w 6306"/>
              <a:gd name="T13" fmla="*/ 34 h 1361"/>
              <a:gd name="T14" fmla="*/ 6083 w 6306"/>
              <a:gd name="T15" fmla="*/ 1158 h 1361"/>
              <a:gd name="T16" fmla="*/ 5978 w 6306"/>
              <a:gd name="T17" fmla="*/ 1268 h 1361"/>
              <a:gd name="T18" fmla="*/ 6306 w 6306"/>
              <a:gd name="T19" fmla="*/ 1349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6" h="1361">
                <a:moveTo>
                  <a:pt x="6306" y="1349"/>
                </a:moveTo>
                <a:cubicBezTo>
                  <a:pt x="6212" y="1024"/>
                  <a:pt x="6212" y="1024"/>
                  <a:pt x="6212" y="1024"/>
                </a:cubicBezTo>
                <a:cubicBezTo>
                  <a:pt x="6107" y="1133"/>
                  <a:pt x="6107" y="1133"/>
                  <a:pt x="6107" y="1133"/>
                </a:cubicBezTo>
                <a:cubicBezTo>
                  <a:pt x="5297" y="402"/>
                  <a:pt x="4252" y="0"/>
                  <a:pt x="3159" y="0"/>
                </a:cubicBezTo>
                <a:cubicBezTo>
                  <a:pt x="1959" y="0"/>
                  <a:pt x="837" y="475"/>
                  <a:pt x="0" y="1337"/>
                </a:cubicBezTo>
                <a:cubicBezTo>
                  <a:pt x="24" y="1361"/>
                  <a:pt x="24" y="1361"/>
                  <a:pt x="24" y="1361"/>
                </a:cubicBezTo>
                <a:cubicBezTo>
                  <a:pt x="855" y="505"/>
                  <a:pt x="1968" y="34"/>
                  <a:pt x="3159" y="34"/>
                </a:cubicBezTo>
                <a:cubicBezTo>
                  <a:pt x="4243" y="34"/>
                  <a:pt x="5280" y="433"/>
                  <a:pt x="6083" y="1158"/>
                </a:cubicBezTo>
                <a:cubicBezTo>
                  <a:pt x="5978" y="1268"/>
                  <a:pt x="5978" y="1268"/>
                  <a:pt x="5978" y="1268"/>
                </a:cubicBezTo>
                <a:lnTo>
                  <a:pt x="6306" y="134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5">
            <a:extLst>
              <a:ext uri="{FF2B5EF4-FFF2-40B4-BE49-F238E27FC236}">
                <a16:creationId xmlns:a16="http://schemas.microsoft.com/office/drawing/2014/main" id="{62BE55AF-3E90-C874-90CF-F33E15354160}"/>
              </a:ext>
            </a:extLst>
          </p:cNvPr>
          <p:cNvSpPr/>
          <p:nvPr/>
        </p:nvSpPr>
        <p:spPr>
          <a:xfrm>
            <a:off x="4922139" y="2623474"/>
            <a:ext cx="2306172" cy="2306172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">
            <a:extLst>
              <a:ext uri="{FF2B5EF4-FFF2-40B4-BE49-F238E27FC236}">
                <a16:creationId xmlns:a16="http://schemas.microsoft.com/office/drawing/2014/main" id="{72BB68C4-453B-B465-BC6A-033408D10CC1}"/>
              </a:ext>
            </a:extLst>
          </p:cNvPr>
          <p:cNvSpPr>
            <a:spLocks/>
          </p:cNvSpPr>
          <p:nvPr/>
        </p:nvSpPr>
        <p:spPr bwMode="auto">
          <a:xfrm>
            <a:off x="5076830" y="2480556"/>
            <a:ext cx="1996788" cy="432001"/>
          </a:xfrm>
          <a:custGeom>
            <a:avLst/>
            <a:gdLst>
              <a:gd name="T0" fmla="*/ 6306 w 6306"/>
              <a:gd name="T1" fmla="*/ 1349 h 1361"/>
              <a:gd name="T2" fmla="*/ 6212 w 6306"/>
              <a:gd name="T3" fmla="*/ 1024 h 1361"/>
              <a:gd name="T4" fmla="*/ 6107 w 6306"/>
              <a:gd name="T5" fmla="*/ 1133 h 1361"/>
              <a:gd name="T6" fmla="*/ 3159 w 6306"/>
              <a:gd name="T7" fmla="*/ 0 h 1361"/>
              <a:gd name="T8" fmla="*/ 0 w 6306"/>
              <a:gd name="T9" fmla="*/ 1337 h 1361"/>
              <a:gd name="T10" fmla="*/ 24 w 6306"/>
              <a:gd name="T11" fmla="*/ 1361 h 1361"/>
              <a:gd name="T12" fmla="*/ 3159 w 6306"/>
              <a:gd name="T13" fmla="*/ 34 h 1361"/>
              <a:gd name="T14" fmla="*/ 6083 w 6306"/>
              <a:gd name="T15" fmla="*/ 1158 h 1361"/>
              <a:gd name="T16" fmla="*/ 5978 w 6306"/>
              <a:gd name="T17" fmla="*/ 1268 h 1361"/>
              <a:gd name="T18" fmla="*/ 6306 w 6306"/>
              <a:gd name="T19" fmla="*/ 1349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6" h="1361">
                <a:moveTo>
                  <a:pt x="6306" y="1349"/>
                </a:moveTo>
                <a:cubicBezTo>
                  <a:pt x="6212" y="1024"/>
                  <a:pt x="6212" y="1024"/>
                  <a:pt x="6212" y="1024"/>
                </a:cubicBezTo>
                <a:cubicBezTo>
                  <a:pt x="6107" y="1133"/>
                  <a:pt x="6107" y="1133"/>
                  <a:pt x="6107" y="1133"/>
                </a:cubicBezTo>
                <a:cubicBezTo>
                  <a:pt x="5297" y="402"/>
                  <a:pt x="4252" y="0"/>
                  <a:pt x="3159" y="0"/>
                </a:cubicBezTo>
                <a:cubicBezTo>
                  <a:pt x="1959" y="0"/>
                  <a:pt x="837" y="475"/>
                  <a:pt x="0" y="1337"/>
                </a:cubicBezTo>
                <a:cubicBezTo>
                  <a:pt x="24" y="1361"/>
                  <a:pt x="24" y="1361"/>
                  <a:pt x="24" y="1361"/>
                </a:cubicBezTo>
                <a:cubicBezTo>
                  <a:pt x="855" y="505"/>
                  <a:pt x="1968" y="34"/>
                  <a:pt x="3159" y="34"/>
                </a:cubicBezTo>
                <a:cubicBezTo>
                  <a:pt x="4243" y="34"/>
                  <a:pt x="5280" y="433"/>
                  <a:pt x="6083" y="1158"/>
                </a:cubicBezTo>
                <a:cubicBezTo>
                  <a:pt x="5978" y="1268"/>
                  <a:pt x="5978" y="1268"/>
                  <a:pt x="5978" y="1268"/>
                </a:cubicBezTo>
                <a:lnTo>
                  <a:pt x="6306" y="134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Picture Placeholder 12">
            <a:extLst>
              <a:ext uri="{FF2B5EF4-FFF2-40B4-BE49-F238E27FC236}">
                <a16:creationId xmlns:a16="http://schemas.microsoft.com/office/drawing/2014/main" id="{1FA288E1-AF68-6AF5-2194-6ABD49EF6983}"/>
              </a:ext>
            </a:extLst>
          </p:cNvPr>
          <p:cNvSpPr>
            <a:spLocks noGrp="1" noChangeAspect="1"/>
          </p:cNvSpPr>
          <p:nvPr userDrawn="1">
            <p:ph type="pic" sz="quarter" idx="17" hasCustomPrompt="1"/>
          </p:nvPr>
        </p:nvSpPr>
        <p:spPr>
          <a:xfrm>
            <a:off x="1680710" y="332656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62" name="Picture Placeholder 12">
            <a:extLst>
              <a:ext uri="{FF2B5EF4-FFF2-40B4-BE49-F238E27FC236}">
                <a16:creationId xmlns:a16="http://schemas.microsoft.com/office/drawing/2014/main" id="{9D0162B5-1686-F471-0675-406877A9019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657994" y="332656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63" name="Picture Placeholder 12">
            <a:extLst>
              <a:ext uri="{FF2B5EF4-FFF2-40B4-BE49-F238E27FC236}">
                <a16:creationId xmlns:a16="http://schemas.microsoft.com/office/drawing/2014/main" id="{183E5A1A-D2ED-1FD6-F9DF-10947D6C26FF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646000" y="332656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73" name="Picture Placeholder 12">
            <a:extLst>
              <a:ext uri="{FF2B5EF4-FFF2-40B4-BE49-F238E27FC236}">
                <a16:creationId xmlns:a16="http://schemas.microsoft.com/office/drawing/2014/main" id="{1A241E00-4189-4DF1-5323-8DCDDC7241D6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597482" y="332656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74" name="Picture Placeholder 12">
            <a:extLst>
              <a:ext uri="{FF2B5EF4-FFF2-40B4-BE49-F238E27FC236}">
                <a16:creationId xmlns:a16="http://schemas.microsoft.com/office/drawing/2014/main" id="{D660C531-07A8-E6DC-021B-22013B7FC678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569738" y="332656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75" name="Espace réservé du texte 44">
            <a:extLst>
              <a:ext uri="{FF2B5EF4-FFF2-40B4-BE49-F238E27FC236}">
                <a16:creationId xmlns:a16="http://schemas.microsoft.com/office/drawing/2014/main" id="{1E6814DD-A594-82F3-2B77-F8A4A31C68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63934" y="1136945"/>
            <a:ext cx="2278063" cy="1259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>
            <a:lvl1pPr marL="0" indent="0" algn="ctr">
              <a:spcAft>
                <a:spcPts val="0"/>
              </a:spcAft>
              <a:buNone/>
              <a:defRPr lang="fr-FR" sz="12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sp>
        <p:nvSpPr>
          <p:cNvPr id="76" name="Espace réservé du texte 44">
            <a:extLst>
              <a:ext uri="{FF2B5EF4-FFF2-40B4-BE49-F238E27FC236}">
                <a16:creationId xmlns:a16="http://schemas.microsoft.com/office/drawing/2014/main" id="{4C09DA2B-BBC0-25A9-5B92-8E6B03284D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56968" y="5187375"/>
            <a:ext cx="2278063" cy="1259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indent="0" algn="ctr">
              <a:spcAft>
                <a:spcPts val="0"/>
              </a:spcAft>
              <a:buNone/>
              <a:defRPr lang="fr-FR" sz="12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sp>
        <p:nvSpPr>
          <p:cNvPr id="77" name="Espace réservé du texte 44">
            <a:extLst>
              <a:ext uri="{FF2B5EF4-FFF2-40B4-BE49-F238E27FC236}">
                <a16:creationId xmlns:a16="http://schemas.microsoft.com/office/drawing/2014/main" id="{8D8FEDEE-5704-87FF-FFC6-2626983208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08450" y="1136945"/>
            <a:ext cx="2278063" cy="1259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>
            <a:lvl1pPr marL="0" indent="0" algn="ctr">
              <a:spcAft>
                <a:spcPts val="0"/>
              </a:spcAft>
              <a:buNone/>
              <a:defRPr lang="fr-FR" sz="12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sp>
        <p:nvSpPr>
          <p:cNvPr id="78" name="Espace réservé du texte 44">
            <a:extLst>
              <a:ext uri="{FF2B5EF4-FFF2-40B4-BE49-F238E27FC236}">
                <a16:creationId xmlns:a16="http://schemas.microsoft.com/office/drawing/2014/main" id="{AA16F2CF-A11B-A640-A49C-DFE64B695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81224" y="5187375"/>
            <a:ext cx="2278063" cy="1259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indent="0" algn="ctr">
              <a:spcAft>
                <a:spcPts val="0"/>
              </a:spcAft>
              <a:buNone/>
              <a:defRPr lang="fr-FR" sz="12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884291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 - sty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7DB660C-698C-EBB9-9006-FAF47720C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/>
            </a:lvl1pPr>
          </a:lstStyle>
          <a:p>
            <a:r>
              <a:rPr lang="fr-FR" noProof="0"/>
              <a:t>Cliquez pour ajouter le titre du contenu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00099-D596-90EB-B7A8-F8D524AF3D1F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36CE3D09-9032-BED0-306E-BAABADD69527}"/>
              </a:ext>
            </a:extLst>
          </p:cNvPr>
          <p:cNvGrpSpPr/>
          <p:nvPr userDrawn="1"/>
        </p:nvGrpSpPr>
        <p:grpSpPr>
          <a:xfrm>
            <a:off x="1" y="4715505"/>
            <a:ext cx="9794130" cy="1033451"/>
            <a:chOff x="1" y="5226144"/>
            <a:chExt cx="9794130" cy="1033451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BD7CFEF-E013-2F68-EEB8-608F24A8E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5469121"/>
              <a:ext cx="788875" cy="790474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92E37FBF-4C84-155A-D5DE-BD9679A78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77" y="5350031"/>
              <a:ext cx="725733" cy="909564"/>
            </a:xfrm>
            <a:custGeom>
              <a:avLst/>
              <a:gdLst>
                <a:gd name="T0" fmla="*/ 1096 w 1096"/>
                <a:gd name="T1" fmla="*/ 840 h 1138"/>
                <a:gd name="T2" fmla="*/ 0 w 1096"/>
                <a:gd name="T3" fmla="*/ 1138 h 1138"/>
                <a:gd name="T4" fmla="*/ 0 w 1096"/>
                <a:gd name="T5" fmla="*/ 149 h 1138"/>
                <a:gd name="T6" fmla="*/ 1096 w 1096"/>
                <a:gd name="T7" fmla="*/ 0 h 1138"/>
                <a:gd name="T8" fmla="*/ 1096 w 1096"/>
                <a:gd name="T9" fmla="*/ 84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" h="1138">
                  <a:moveTo>
                    <a:pt x="1096" y="840"/>
                  </a:moveTo>
                  <a:lnTo>
                    <a:pt x="0" y="1138"/>
                  </a:lnTo>
                  <a:lnTo>
                    <a:pt x="0" y="149"/>
                  </a:lnTo>
                  <a:lnTo>
                    <a:pt x="1096" y="0"/>
                  </a:lnTo>
                  <a:lnTo>
                    <a:pt x="1096" y="84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750CF069-4CD4-FF83-3668-883E8895E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045" y="5226144"/>
              <a:ext cx="8284086" cy="919156"/>
            </a:xfrm>
            <a:custGeom>
              <a:avLst/>
              <a:gdLst>
                <a:gd name="T0" fmla="*/ 8103 w 8103"/>
                <a:gd name="T1" fmla="*/ 574 h 1150"/>
                <a:gd name="T2" fmla="*/ 7632 w 8103"/>
                <a:gd name="T3" fmla="*/ 0 h 1150"/>
                <a:gd name="T4" fmla="*/ 7632 w 8103"/>
                <a:gd name="T5" fmla="*/ 155 h 1150"/>
                <a:gd name="T6" fmla="*/ 0 w 8103"/>
                <a:gd name="T7" fmla="*/ 155 h 1150"/>
                <a:gd name="T8" fmla="*/ 0 w 8103"/>
                <a:gd name="T9" fmla="*/ 995 h 1150"/>
                <a:gd name="T10" fmla="*/ 7632 w 8103"/>
                <a:gd name="T11" fmla="*/ 995 h 1150"/>
                <a:gd name="T12" fmla="*/ 7632 w 8103"/>
                <a:gd name="T13" fmla="*/ 1150 h 1150"/>
                <a:gd name="T14" fmla="*/ 8103 w 8103"/>
                <a:gd name="T15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03" h="1150">
                  <a:moveTo>
                    <a:pt x="8103" y="574"/>
                  </a:moveTo>
                  <a:lnTo>
                    <a:pt x="7632" y="0"/>
                  </a:lnTo>
                  <a:lnTo>
                    <a:pt x="7632" y="155"/>
                  </a:lnTo>
                  <a:lnTo>
                    <a:pt x="0" y="155"/>
                  </a:lnTo>
                  <a:lnTo>
                    <a:pt x="0" y="995"/>
                  </a:lnTo>
                  <a:lnTo>
                    <a:pt x="7632" y="995"/>
                  </a:lnTo>
                  <a:lnTo>
                    <a:pt x="7632" y="1150"/>
                  </a:lnTo>
                  <a:lnTo>
                    <a:pt x="8103" y="574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">
            <a:extLst>
              <a:ext uri="{FF2B5EF4-FFF2-40B4-BE49-F238E27FC236}">
                <a16:creationId xmlns:a16="http://schemas.microsoft.com/office/drawing/2014/main" id="{958EE096-B29D-98FD-FD6C-C3D1A9C82848}"/>
              </a:ext>
            </a:extLst>
          </p:cNvPr>
          <p:cNvGrpSpPr/>
          <p:nvPr userDrawn="1"/>
        </p:nvGrpSpPr>
        <p:grpSpPr>
          <a:xfrm>
            <a:off x="1" y="4052115"/>
            <a:ext cx="8852757" cy="917557"/>
            <a:chOff x="1" y="4562754"/>
            <a:chExt cx="8852757" cy="917557"/>
          </a:xfrm>
        </p:grpSpPr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DF8FB8D-9ED1-FFE6-856A-7D2C2DAF4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4686640"/>
              <a:ext cx="788875" cy="78887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CF39099-7027-0052-866A-ACBD7B00C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77" y="4686640"/>
              <a:ext cx="725733" cy="788875"/>
            </a:xfrm>
            <a:custGeom>
              <a:avLst/>
              <a:gdLst>
                <a:gd name="T0" fmla="*/ 1096 w 1096"/>
                <a:gd name="T1" fmla="*/ 838 h 987"/>
                <a:gd name="T2" fmla="*/ 0 w 1096"/>
                <a:gd name="T3" fmla="*/ 987 h 987"/>
                <a:gd name="T4" fmla="*/ 0 w 1096"/>
                <a:gd name="T5" fmla="*/ 0 h 987"/>
                <a:gd name="T6" fmla="*/ 1096 w 1096"/>
                <a:gd name="T7" fmla="*/ 0 h 987"/>
                <a:gd name="T8" fmla="*/ 1096 w 1096"/>
                <a:gd name="T9" fmla="*/ 838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" h="987">
                  <a:moveTo>
                    <a:pt x="1096" y="838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1096" y="0"/>
                  </a:lnTo>
                  <a:lnTo>
                    <a:pt x="1096" y="83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DD0C2F96-2496-FD0F-CEEA-A6D2370C1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045" y="4562754"/>
              <a:ext cx="7342713" cy="917557"/>
            </a:xfrm>
            <a:custGeom>
              <a:avLst/>
              <a:gdLst>
                <a:gd name="T0" fmla="*/ 7192 w 7192"/>
                <a:gd name="T1" fmla="*/ 574 h 1148"/>
                <a:gd name="T2" fmla="*/ 6723 w 7192"/>
                <a:gd name="T3" fmla="*/ 0 h 1148"/>
                <a:gd name="T4" fmla="*/ 6723 w 7192"/>
                <a:gd name="T5" fmla="*/ 155 h 1148"/>
                <a:gd name="T6" fmla="*/ 0 w 7192"/>
                <a:gd name="T7" fmla="*/ 155 h 1148"/>
                <a:gd name="T8" fmla="*/ 0 w 7192"/>
                <a:gd name="T9" fmla="*/ 993 h 1148"/>
                <a:gd name="T10" fmla="*/ 6723 w 7192"/>
                <a:gd name="T11" fmla="*/ 993 h 1148"/>
                <a:gd name="T12" fmla="*/ 6723 w 7192"/>
                <a:gd name="T13" fmla="*/ 1148 h 1148"/>
                <a:gd name="T14" fmla="*/ 7192 w 7192"/>
                <a:gd name="T15" fmla="*/ 574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92" h="1148">
                  <a:moveTo>
                    <a:pt x="7192" y="574"/>
                  </a:moveTo>
                  <a:lnTo>
                    <a:pt x="6723" y="0"/>
                  </a:lnTo>
                  <a:lnTo>
                    <a:pt x="6723" y="155"/>
                  </a:lnTo>
                  <a:lnTo>
                    <a:pt x="0" y="155"/>
                  </a:lnTo>
                  <a:lnTo>
                    <a:pt x="0" y="993"/>
                  </a:lnTo>
                  <a:lnTo>
                    <a:pt x="6723" y="993"/>
                  </a:lnTo>
                  <a:lnTo>
                    <a:pt x="6723" y="1148"/>
                  </a:lnTo>
                  <a:lnTo>
                    <a:pt x="7192" y="574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6">
            <a:extLst>
              <a:ext uri="{FF2B5EF4-FFF2-40B4-BE49-F238E27FC236}">
                <a16:creationId xmlns:a16="http://schemas.microsoft.com/office/drawing/2014/main" id="{3AF2279C-2822-ADFA-9FE9-72A92B3ADC91}"/>
              </a:ext>
            </a:extLst>
          </p:cNvPr>
          <p:cNvGrpSpPr/>
          <p:nvPr userDrawn="1"/>
        </p:nvGrpSpPr>
        <p:grpSpPr>
          <a:xfrm>
            <a:off x="1" y="3387126"/>
            <a:ext cx="7911381" cy="918356"/>
            <a:chOff x="1" y="3897765"/>
            <a:chExt cx="7911381" cy="918356"/>
          </a:xfrm>
        </p:grpSpPr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E46CFB4F-4661-9910-E547-F5971EE27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3904159"/>
              <a:ext cx="788875" cy="788875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1FAF5ECF-7ECB-5D96-1474-01D948BAD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77" y="3904159"/>
              <a:ext cx="725733" cy="788875"/>
            </a:xfrm>
            <a:custGeom>
              <a:avLst/>
              <a:gdLst>
                <a:gd name="T0" fmla="*/ 1096 w 1096"/>
                <a:gd name="T1" fmla="*/ 987 h 987"/>
                <a:gd name="T2" fmla="*/ 0 w 1096"/>
                <a:gd name="T3" fmla="*/ 987 h 987"/>
                <a:gd name="T4" fmla="*/ 0 w 1096"/>
                <a:gd name="T5" fmla="*/ 0 h 987"/>
                <a:gd name="T6" fmla="*/ 1096 w 1096"/>
                <a:gd name="T7" fmla="*/ 149 h 987"/>
                <a:gd name="T8" fmla="*/ 1096 w 1096"/>
                <a:gd name="T9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" h="987">
                  <a:moveTo>
                    <a:pt x="1096" y="987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1096" y="149"/>
                  </a:lnTo>
                  <a:lnTo>
                    <a:pt x="1096" y="98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80476E7-6D69-2AC2-3D17-989CC7E79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043" y="3897765"/>
              <a:ext cx="6401339" cy="918356"/>
            </a:xfrm>
            <a:custGeom>
              <a:avLst/>
              <a:gdLst>
                <a:gd name="T0" fmla="*/ 6284 w 6284"/>
                <a:gd name="T1" fmla="*/ 576 h 1149"/>
                <a:gd name="T2" fmla="*/ 5814 w 6284"/>
                <a:gd name="T3" fmla="*/ 0 h 1149"/>
                <a:gd name="T4" fmla="*/ 5814 w 6284"/>
                <a:gd name="T5" fmla="*/ 155 h 1149"/>
                <a:gd name="T6" fmla="*/ 0 w 6284"/>
                <a:gd name="T7" fmla="*/ 155 h 1149"/>
                <a:gd name="T8" fmla="*/ 0 w 6284"/>
                <a:gd name="T9" fmla="*/ 995 h 1149"/>
                <a:gd name="T10" fmla="*/ 5814 w 6284"/>
                <a:gd name="T11" fmla="*/ 995 h 1149"/>
                <a:gd name="T12" fmla="*/ 5814 w 6284"/>
                <a:gd name="T13" fmla="*/ 1149 h 1149"/>
                <a:gd name="T14" fmla="*/ 6284 w 6284"/>
                <a:gd name="T15" fmla="*/ 576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84" h="1149">
                  <a:moveTo>
                    <a:pt x="6284" y="576"/>
                  </a:moveTo>
                  <a:lnTo>
                    <a:pt x="5814" y="0"/>
                  </a:lnTo>
                  <a:lnTo>
                    <a:pt x="5814" y="155"/>
                  </a:lnTo>
                  <a:lnTo>
                    <a:pt x="0" y="155"/>
                  </a:lnTo>
                  <a:lnTo>
                    <a:pt x="0" y="995"/>
                  </a:lnTo>
                  <a:lnTo>
                    <a:pt x="5814" y="995"/>
                  </a:lnTo>
                  <a:lnTo>
                    <a:pt x="5814" y="1149"/>
                  </a:lnTo>
                  <a:lnTo>
                    <a:pt x="6284" y="576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7">
            <a:extLst>
              <a:ext uri="{FF2B5EF4-FFF2-40B4-BE49-F238E27FC236}">
                <a16:creationId xmlns:a16="http://schemas.microsoft.com/office/drawing/2014/main" id="{5E77AB29-0855-B247-BBDC-26AA75615E8D}"/>
              </a:ext>
            </a:extLst>
          </p:cNvPr>
          <p:cNvGrpSpPr/>
          <p:nvPr userDrawn="1"/>
        </p:nvGrpSpPr>
        <p:grpSpPr>
          <a:xfrm>
            <a:off x="1" y="2609441"/>
            <a:ext cx="6970008" cy="1032650"/>
            <a:chOff x="1" y="3120080"/>
            <a:chExt cx="6970008" cy="1032650"/>
          </a:xfrm>
        </p:grpSpPr>
        <p:sp>
          <p:nvSpPr>
            <p:cNvPr id="28" name="Rectangle 6">
              <a:extLst>
                <a:ext uri="{FF2B5EF4-FFF2-40B4-BE49-F238E27FC236}">
                  <a16:creationId xmlns:a16="http://schemas.microsoft.com/office/drawing/2014/main" id="{22924D8B-5267-07E9-3801-6069A0836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3120080"/>
              <a:ext cx="788875" cy="79047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945D171A-44E6-FEC4-897A-DCDC62F3D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77" y="3120080"/>
              <a:ext cx="725733" cy="909564"/>
            </a:xfrm>
            <a:custGeom>
              <a:avLst/>
              <a:gdLst>
                <a:gd name="T0" fmla="*/ 1096 w 1096"/>
                <a:gd name="T1" fmla="*/ 1138 h 1138"/>
                <a:gd name="T2" fmla="*/ 0 w 1096"/>
                <a:gd name="T3" fmla="*/ 989 h 1138"/>
                <a:gd name="T4" fmla="*/ 0 w 1096"/>
                <a:gd name="T5" fmla="*/ 0 h 1138"/>
                <a:gd name="T6" fmla="*/ 1096 w 1096"/>
                <a:gd name="T7" fmla="*/ 298 h 1138"/>
                <a:gd name="T8" fmla="*/ 1096 w 1096"/>
                <a:gd name="T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" h="1138">
                  <a:moveTo>
                    <a:pt x="1096" y="1138"/>
                  </a:moveTo>
                  <a:lnTo>
                    <a:pt x="0" y="989"/>
                  </a:lnTo>
                  <a:lnTo>
                    <a:pt x="0" y="0"/>
                  </a:lnTo>
                  <a:lnTo>
                    <a:pt x="1096" y="298"/>
                  </a:lnTo>
                  <a:lnTo>
                    <a:pt x="1096" y="113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1CCC3685-D302-2754-55DA-332EC058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043" y="3234374"/>
              <a:ext cx="5459966" cy="918356"/>
            </a:xfrm>
            <a:custGeom>
              <a:avLst/>
              <a:gdLst>
                <a:gd name="T0" fmla="*/ 5375 w 5375"/>
                <a:gd name="T1" fmla="*/ 574 h 1149"/>
                <a:gd name="T2" fmla="*/ 4906 w 5375"/>
                <a:gd name="T3" fmla="*/ 0 h 1149"/>
                <a:gd name="T4" fmla="*/ 4906 w 5375"/>
                <a:gd name="T5" fmla="*/ 155 h 1149"/>
                <a:gd name="T6" fmla="*/ 0 w 5375"/>
                <a:gd name="T7" fmla="*/ 155 h 1149"/>
                <a:gd name="T8" fmla="*/ 0 w 5375"/>
                <a:gd name="T9" fmla="*/ 993 h 1149"/>
                <a:gd name="T10" fmla="*/ 4906 w 5375"/>
                <a:gd name="T11" fmla="*/ 993 h 1149"/>
                <a:gd name="T12" fmla="*/ 4906 w 5375"/>
                <a:gd name="T13" fmla="*/ 1149 h 1149"/>
                <a:gd name="T14" fmla="*/ 5375 w 5375"/>
                <a:gd name="T15" fmla="*/ 574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5" h="1149">
                  <a:moveTo>
                    <a:pt x="5375" y="574"/>
                  </a:moveTo>
                  <a:lnTo>
                    <a:pt x="4906" y="0"/>
                  </a:lnTo>
                  <a:lnTo>
                    <a:pt x="4906" y="155"/>
                  </a:lnTo>
                  <a:lnTo>
                    <a:pt x="0" y="155"/>
                  </a:lnTo>
                  <a:lnTo>
                    <a:pt x="0" y="993"/>
                  </a:lnTo>
                  <a:lnTo>
                    <a:pt x="4906" y="993"/>
                  </a:lnTo>
                  <a:lnTo>
                    <a:pt x="4906" y="1149"/>
                  </a:lnTo>
                  <a:lnTo>
                    <a:pt x="5375" y="574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1">
            <a:extLst>
              <a:ext uri="{FF2B5EF4-FFF2-40B4-BE49-F238E27FC236}">
                <a16:creationId xmlns:a16="http://schemas.microsoft.com/office/drawing/2014/main" id="{19EA5DBC-52FE-0C4D-99C3-56953AB15B5B}"/>
              </a:ext>
            </a:extLst>
          </p:cNvPr>
          <p:cNvGrpSpPr/>
          <p:nvPr userDrawn="1"/>
        </p:nvGrpSpPr>
        <p:grpSpPr>
          <a:xfrm>
            <a:off x="1" y="1826161"/>
            <a:ext cx="5746224" cy="1150941"/>
            <a:chOff x="1" y="2336800"/>
            <a:chExt cx="5746224" cy="1150941"/>
          </a:xfrm>
        </p:grpSpPr>
        <p:sp>
          <p:nvSpPr>
            <p:cNvPr id="35" name="Rectangle 5">
              <a:extLst>
                <a:ext uri="{FF2B5EF4-FFF2-40B4-BE49-F238E27FC236}">
                  <a16:creationId xmlns:a16="http://schemas.microsoft.com/office/drawing/2014/main" id="{0DC8C313-1E4F-03FA-CABD-3FDE7AB6B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2336800"/>
              <a:ext cx="788875" cy="78967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BE8AE3CF-5F5F-6248-71CD-986E60941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77" y="2336800"/>
              <a:ext cx="725733" cy="1027855"/>
            </a:xfrm>
            <a:custGeom>
              <a:avLst/>
              <a:gdLst>
                <a:gd name="T0" fmla="*/ 1096 w 1096"/>
                <a:gd name="T1" fmla="*/ 1286 h 1286"/>
                <a:gd name="T2" fmla="*/ 0 w 1096"/>
                <a:gd name="T3" fmla="*/ 988 h 1286"/>
                <a:gd name="T4" fmla="*/ 0 w 1096"/>
                <a:gd name="T5" fmla="*/ 0 h 1286"/>
                <a:gd name="T6" fmla="*/ 1096 w 1096"/>
                <a:gd name="T7" fmla="*/ 447 h 1286"/>
                <a:gd name="T8" fmla="*/ 1096 w 1096"/>
                <a:gd name="T9" fmla="*/ 1286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" h="1286">
                  <a:moveTo>
                    <a:pt x="1096" y="1286"/>
                  </a:moveTo>
                  <a:lnTo>
                    <a:pt x="0" y="988"/>
                  </a:lnTo>
                  <a:lnTo>
                    <a:pt x="0" y="0"/>
                  </a:lnTo>
                  <a:lnTo>
                    <a:pt x="1096" y="447"/>
                  </a:lnTo>
                  <a:lnTo>
                    <a:pt x="1096" y="128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C2C7BCA4-9064-7B3C-65B9-ED27C1524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045" y="2569385"/>
              <a:ext cx="4236180" cy="918356"/>
            </a:xfrm>
            <a:custGeom>
              <a:avLst/>
              <a:gdLst>
                <a:gd name="T0" fmla="*/ 4467 w 4467"/>
                <a:gd name="T1" fmla="*/ 576 h 1149"/>
                <a:gd name="T2" fmla="*/ 3997 w 4467"/>
                <a:gd name="T3" fmla="*/ 0 h 1149"/>
                <a:gd name="T4" fmla="*/ 3997 w 4467"/>
                <a:gd name="T5" fmla="*/ 156 h 1149"/>
                <a:gd name="T6" fmla="*/ 0 w 4467"/>
                <a:gd name="T7" fmla="*/ 156 h 1149"/>
                <a:gd name="T8" fmla="*/ 0 w 4467"/>
                <a:gd name="T9" fmla="*/ 995 h 1149"/>
                <a:gd name="T10" fmla="*/ 3997 w 4467"/>
                <a:gd name="T11" fmla="*/ 995 h 1149"/>
                <a:gd name="T12" fmla="*/ 3997 w 4467"/>
                <a:gd name="T13" fmla="*/ 1149 h 1149"/>
                <a:gd name="T14" fmla="*/ 4467 w 4467"/>
                <a:gd name="T15" fmla="*/ 576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67" h="1149">
                  <a:moveTo>
                    <a:pt x="4467" y="576"/>
                  </a:moveTo>
                  <a:lnTo>
                    <a:pt x="3997" y="0"/>
                  </a:lnTo>
                  <a:lnTo>
                    <a:pt x="3997" y="156"/>
                  </a:lnTo>
                  <a:lnTo>
                    <a:pt x="0" y="156"/>
                  </a:lnTo>
                  <a:lnTo>
                    <a:pt x="0" y="995"/>
                  </a:lnTo>
                  <a:lnTo>
                    <a:pt x="3997" y="995"/>
                  </a:lnTo>
                  <a:lnTo>
                    <a:pt x="3997" y="1149"/>
                  </a:lnTo>
                  <a:lnTo>
                    <a:pt x="4467" y="57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Picture Placeholder 12">
            <a:extLst>
              <a:ext uri="{FF2B5EF4-FFF2-40B4-BE49-F238E27FC236}">
                <a16:creationId xmlns:a16="http://schemas.microsoft.com/office/drawing/2014/main" id="{6E616E46-E049-867A-9363-64859150E358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78438" y="2007257"/>
            <a:ext cx="432000" cy="43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55" name="Espace réservé du texte 78">
            <a:extLst>
              <a:ext uri="{FF2B5EF4-FFF2-40B4-BE49-F238E27FC236}">
                <a16:creationId xmlns:a16="http://schemas.microsoft.com/office/drawing/2014/main" id="{0A017FC3-9143-91E3-70C2-580D0A8D9B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11515" y="2189825"/>
            <a:ext cx="3712540" cy="669784"/>
          </a:xfrm>
        </p:spPr>
        <p:txBody>
          <a:bodyPr anchor="ctr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B08C0952-056E-9415-F99F-AE7378259E55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78438" y="2801900"/>
            <a:ext cx="432000" cy="43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59" name="Espace réservé du texte 78">
            <a:extLst>
              <a:ext uri="{FF2B5EF4-FFF2-40B4-BE49-F238E27FC236}">
                <a16:creationId xmlns:a16="http://schemas.microsoft.com/office/drawing/2014/main" id="{8481D3E8-6992-0402-236A-58A2384F6C2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11515" y="2876543"/>
            <a:ext cx="4949058" cy="628076"/>
          </a:xfrm>
        </p:spPr>
        <p:txBody>
          <a:bodyPr anchor="ctr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0" name="Picture Placeholder 12">
            <a:extLst>
              <a:ext uri="{FF2B5EF4-FFF2-40B4-BE49-F238E27FC236}">
                <a16:creationId xmlns:a16="http://schemas.microsoft.com/office/drawing/2014/main" id="{D8BF14D3-2D89-6FA4-5931-75BFDC1DCA2C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178438" y="3562741"/>
            <a:ext cx="432000" cy="43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64" name="Espace réservé du texte 78">
            <a:extLst>
              <a:ext uri="{FF2B5EF4-FFF2-40B4-BE49-F238E27FC236}">
                <a16:creationId xmlns:a16="http://schemas.microsoft.com/office/drawing/2014/main" id="{DB8506E1-B0D2-C52E-75B1-A9CEF56009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1515" y="3504619"/>
            <a:ext cx="5853067" cy="673780"/>
          </a:xfrm>
        </p:spPr>
        <p:txBody>
          <a:bodyPr anchor="ctr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5" name="Picture Placeholder 12">
            <a:extLst>
              <a:ext uri="{FF2B5EF4-FFF2-40B4-BE49-F238E27FC236}">
                <a16:creationId xmlns:a16="http://schemas.microsoft.com/office/drawing/2014/main" id="{E9267C32-DCBE-BA48-CDC9-AEC2B670CF41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178438" y="4360467"/>
            <a:ext cx="432000" cy="43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66" name="Espace réservé du texte 78">
            <a:extLst>
              <a:ext uri="{FF2B5EF4-FFF2-40B4-BE49-F238E27FC236}">
                <a16:creationId xmlns:a16="http://schemas.microsoft.com/office/drawing/2014/main" id="{CD38741C-1A8C-31BD-AD11-0A05FFF1EA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11515" y="4188789"/>
            <a:ext cx="6798640" cy="642984"/>
          </a:xfrm>
        </p:spPr>
        <p:txBody>
          <a:bodyPr anchor="ctr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7" name="Picture Placeholder 12">
            <a:extLst>
              <a:ext uri="{FF2B5EF4-FFF2-40B4-BE49-F238E27FC236}">
                <a16:creationId xmlns:a16="http://schemas.microsoft.com/office/drawing/2014/main" id="{AFBEF0C5-EEF6-D4F1-33FB-662326A99F9A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78438" y="5155798"/>
            <a:ext cx="432000" cy="43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68" name="Espace réservé du texte 78">
            <a:extLst>
              <a:ext uri="{FF2B5EF4-FFF2-40B4-BE49-F238E27FC236}">
                <a16:creationId xmlns:a16="http://schemas.microsoft.com/office/drawing/2014/main" id="{6A731F98-2724-B3CF-3822-A0C71074F7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11515" y="4838592"/>
            <a:ext cx="7785776" cy="670583"/>
          </a:xfrm>
        </p:spPr>
        <p:txBody>
          <a:bodyPr anchor="ctr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9998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 - sty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7DB660C-698C-EBB9-9006-FAF47720C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fr-FR" noProof="0"/>
              <a:t>Cliquez pour ajouter le titre du contenu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00099-D596-90EB-B7A8-F8D524AF3D1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E74C2FC7-5548-9A86-D568-254D781FF9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695" y="2779621"/>
            <a:ext cx="1800001" cy="472666"/>
          </a:xfrm>
          <a:prstGeom prst="roundRect">
            <a:avLst/>
          </a:prstGeom>
          <a:solidFill>
            <a:srgbClr val="385B83"/>
          </a:solidFill>
          <a:ln w="3788" cap="flat">
            <a:noFill/>
            <a:prstDash val="solid"/>
            <a:miter/>
          </a:ln>
        </p:spPr>
        <p:txBody>
          <a:bodyPr rtlCol="0" anchor="ctr"/>
          <a:lstStyle>
            <a:lvl1pPr marL="0" indent="0" algn="ctr">
              <a:buNone/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marL="180975" marR="0" lvl="0" indent="-180975" algn="ctr" fontAlgn="auto">
              <a:spcAft>
                <a:spcPts val="0"/>
              </a:spcAft>
              <a:buClrTx/>
              <a:buSzTx/>
            </a:pPr>
            <a:r>
              <a:rPr lang="fr-FR"/>
              <a:t>Texte</a:t>
            </a:r>
          </a:p>
        </p:txBody>
      </p:sp>
      <p:sp>
        <p:nvSpPr>
          <p:cNvPr id="40" name="Espace réservé du texte 38">
            <a:extLst>
              <a:ext uri="{FF2B5EF4-FFF2-40B4-BE49-F238E27FC236}">
                <a16:creationId xmlns:a16="http://schemas.microsoft.com/office/drawing/2014/main" id="{2156D68D-9238-D523-E224-68061D7C7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695" y="2315539"/>
            <a:ext cx="1800001" cy="427037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6B37CF6C-DFD8-B8EB-B43F-D1A1FA929A66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349353" y="1496473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57" name="Espace réservé du texte 38">
            <a:extLst>
              <a:ext uri="{FF2B5EF4-FFF2-40B4-BE49-F238E27FC236}">
                <a16:creationId xmlns:a16="http://schemas.microsoft.com/office/drawing/2014/main" id="{8BAAEF4D-0F74-445F-F819-766CC6BF88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3695" y="3364583"/>
            <a:ext cx="1800001" cy="472666"/>
          </a:xfrm>
          <a:prstGeom prst="roundRect">
            <a:avLst/>
          </a:prstGeom>
          <a:solidFill>
            <a:srgbClr val="385B83"/>
          </a:solidFill>
          <a:ln w="3788" cap="flat">
            <a:noFill/>
            <a:prstDash val="solid"/>
            <a:miter/>
          </a:ln>
        </p:spPr>
        <p:txBody>
          <a:bodyPr rtlCol="0" anchor="ctr"/>
          <a:lstStyle>
            <a:lvl1pPr marL="0" indent="0" algn="ctr">
              <a:buNone/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marL="180975" marR="0" lvl="0" indent="-180975" algn="ctr" fontAlgn="auto">
              <a:spcAft>
                <a:spcPts val="0"/>
              </a:spcAft>
              <a:buClrTx/>
              <a:buSzTx/>
            </a:pPr>
            <a:r>
              <a:rPr lang="fr-FR"/>
              <a:t>Texte</a:t>
            </a:r>
          </a:p>
        </p:txBody>
      </p:sp>
      <p:sp>
        <p:nvSpPr>
          <p:cNvPr id="58" name="Espace réservé du texte 38">
            <a:extLst>
              <a:ext uri="{FF2B5EF4-FFF2-40B4-BE49-F238E27FC236}">
                <a16:creationId xmlns:a16="http://schemas.microsoft.com/office/drawing/2014/main" id="{5C9EB975-3D3B-0A3A-3453-8BBF938424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3695" y="3957492"/>
            <a:ext cx="1800001" cy="472666"/>
          </a:xfrm>
          <a:prstGeom prst="roundRect">
            <a:avLst/>
          </a:prstGeom>
          <a:solidFill>
            <a:srgbClr val="385B83"/>
          </a:solidFill>
          <a:ln w="3788" cap="flat">
            <a:noFill/>
            <a:prstDash val="solid"/>
            <a:miter/>
          </a:ln>
        </p:spPr>
        <p:txBody>
          <a:bodyPr rtlCol="0" anchor="ctr"/>
          <a:lstStyle>
            <a:lvl1pPr marL="0" indent="0" algn="ctr">
              <a:buNone/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marL="180975" marR="0" lvl="0" indent="-180975" algn="ctr" fontAlgn="auto">
              <a:spcAft>
                <a:spcPts val="0"/>
              </a:spcAft>
              <a:buClrTx/>
              <a:buSzTx/>
            </a:pPr>
            <a:r>
              <a:rPr lang="fr-FR"/>
              <a:t>Texte</a:t>
            </a:r>
          </a:p>
        </p:txBody>
      </p:sp>
      <p:sp>
        <p:nvSpPr>
          <p:cNvPr id="59" name="Espace réservé du texte 38">
            <a:extLst>
              <a:ext uri="{FF2B5EF4-FFF2-40B4-BE49-F238E27FC236}">
                <a16:creationId xmlns:a16="http://schemas.microsoft.com/office/drawing/2014/main" id="{F796F6C5-54D3-F5FF-DA39-C0C3C8362F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3695" y="4540390"/>
            <a:ext cx="1800001" cy="472666"/>
          </a:xfrm>
          <a:prstGeom prst="roundRect">
            <a:avLst/>
          </a:prstGeom>
          <a:solidFill>
            <a:srgbClr val="385B83"/>
          </a:solidFill>
          <a:ln w="3788" cap="flat">
            <a:noFill/>
            <a:prstDash val="solid"/>
            <a:miter/>
          </a:ln>
        </p:spPr>
        <p:txBody>
          <a:bodyPr rtlCol="0" anchor="ctr"/>
          <a:lstStyle>
            <a:lvl1pPr marL="0" indent="0" algn="ctr">
              <a:buNone/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marL="180975" marR="0" lvl="0" indent="-180975" algn="ctr" fontAlgn="auto">
              <a:spcAft>
                <a:spcPts val="0"/>
              </a:spcAft>
              <a:buClrTx/>
              <a:buSzTx/>
            </a:pPr>
            <a:r>
              <a:rPr lang="fr-FR"/>
              <a:t>Texte</a:t>
            </a:r>
          </a:p>
        </p:txBody>
      </p:sp>
      <p:sp>
        <p:nvSpPr>
          <p:cNvPr id="60" name="Espace réservé du texte 38">
            <a:extLst>
              <a:ext uri="{FF2B5EF4-FFF2-40B4-BE49-F238E27FC236}">
                <a16:creationId xmlns:a16="http://schemas.microsoft.com/office/drawing/2014/main" id="{C3B598C0-D270-C171-3335-58A7A36866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3695" y="5138069"/>
            <a:ext cx="1800001" cy="472666"/>
          </a:xfrm>
          <a:prstGeom prst="roundRect">
            <a:avLst/>
          </a:prstGeom>
          <a:solidFill>
            <a:srgbClr val="385B83"/>
          </a:solidFill>
          <a:ln w="3788" cap="flat">
            <a:noFill/>
            <a:prstDash val="solid"/>
            <a:miter/>
          </a:ln>
        </p:spPr>
        <p:txBody>
          <a:bodyPr rtlCol="0" anchor="ctr"/>
          <a:lstStyle>
            <a:lvl1pPr marL="0" indent="0" algn="ctr">
              <a:buNone/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marL="180975" marR="0" lvl="0" indent="-180975" algn="ctr" fontAlgn="auto">
              <a:spcAft>
                <a:spcPts val="0"/>
              </a:spcAft>
              <a:buClrTx/>
              <a:buSzTx/>
            </a:pPr>
            <a:r>
              <a:rPr lang="fr-FR"/>
              <a:t>Texte</a:t>
            </a:r>
          </a:p>
        </p:txBody>
      </p:sp>
      <p:sp>
        <p:nvSpPr>
          <p:cNvPr id="61" name="Espace réservé du texte 38">
            <a:extLst>
              <a:ext uri="{FF2B5EF4-FFF2-40B4-BE49-F238E27FC236}">
                <a16:creationId xmlns:a16="http://schemas.microsoft.com/office/drawing/2014/main" id="{2F75C333-E2C6-F413-83F3-64645355D0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3695" y="5724299"/>
            <a:ext cx="1800001" cy="472666"/>
          </a:xfrm>
          <a:prstGeom prst="roundRect">
            <a:avLst/>
          </a:prstGeom>
          <a:solidFill>
            <a:srgbClr val="385B83"/>
          </a:solidFill>
          <a:ln w="3788" cap="flat">
            <a:noFill/>
            <a:prstDash val="solid"/>
            <a:miter/>
          </a:ln>
        </p:spPr>
        <p:txBody>
          <a:bodyPr rtlCol="0" anchor="ctr"/>
          <a:lstStyle>
            <a:lvl1pPr marL="0" indent="0" algn="ctr">
              <a:buNone/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marL="180975" marR="0" lvl="0" indent="-180975" algn="ctr" fontAlgn="auto">
              <a:spcAft>
                <a:spcPts val="0"/>
              </a:spcAft>
              <a:buClrTx/>
              <a:buSzTx/>
            </a:pPr>
            <a:r>
              <a:rPr lang="fr-FR"/>
              <a:t>Texte</a:t>
            </a:r>
          </a:p>
        </p:txBody>
      </p:sp>
      <p:sp>
        <p:nvSpPr>
          <p:cNvPr id="67" name="Espace réservé du texte 38">
            <a:extLst>
              <a:ext uri="{FF2B5EF4-FFF2-40B4-BE49-F238E27FC236}">
                <a16:creationId xmlns:a16="http://schemas.microsoft.com/office/drawing/2014/main" id="{6626DE73-67AF-EE47-17E0-F3B2B13715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45662" y="2779621"/>
            <a:ext cx="1800001" cy="472666"/>
          </a:xfrm>
          <a:prstGeom prst="roundRect">
            <a:avLst/>
          </a:prstGeom>
          <a:solidFill>
            <a:schemeClr val="accent1"/>
          </a:solidFill>
          <a:ln w="3788" cap="flat">
            <a:noFill/>
            <a:prstDash val="solid"/>
            <a:miter/>
          </a:ln>
        </p:spPr>
        <p:txBody>
          <a:bodyPr rtlCol="0" anchor="ctr"/>
          <a:lstStyle>
            <a:lvl1pPr marL="0" indent="0" algn="ctr">
              <a:buNone/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marL="180975" marR="0" lvl="0" indent="-180975" algn="ctr" fontAlgn="auto">
              <a:spcAft>
                <a:spcPts val="0"/>
              </a:spcAft>
              <a:buClrTx/>
              <a:buSzTx/>
            </a:pPr>
            <a:r>
              <a:rPr lang="fr-FR"/>
              <a:t>Texte</a:t>
            </a:r>
          </a:p>
        </p:txBody>
      </p:sp>
      <p:sp>
        <p:nvSpPr>
          <p:cNvPr id="68" name="Espace réservé du texte 38">
            <a:extLst>
              <a:ext uri="{FF2B5EF4-FFF2-40B4-BE49-F238E27FC236}">
                <a16:creationId xmlns:a16="http://schemas.microsoft.com/office/drawing/2014/main" id="{821DC2BB-365B-A73A-4689-72C08B434F7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45662" y="2315539"/>
            <a:ext cx="1800001" cy="427037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69" name="Picture Placeholder 12">
            <a:extLst>
              <a:ext uri="{FF2B5EF4-FFF2-40B4-BE49-F238E27FC236}">
                <a16:creationId xmlns:a16="http://schemas.microsoft.com/office/drawing/2014/main" id="{59E37A25-6BF7-29BF-4CC6-8008866E05D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601320" y="1496473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70" name="Espace réservé du texte 38">
            <a:extLst>
              <a:ext uri="{FF2B5EF4-FFF2-40B4-BE49-F238E27FC236}">
                <a16:creationId xmlns:a16="http://schemas.microsoft.com/office/drawing/2014/main" id="{A65DB6DF-AA46-5620-A382-632718773B1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45662" y="3364583"/>
            <a:ext cx="1800001" cy="472666"/>
          </a:xfrm>
          <a:prstGeom prst="roundRect">
            <a:avLst/>
          </a:prstGeom>
          <a:solidFill>
            <a:schemeClr val="accent1"/>
          </a:solidFill>
          <a:ln w="3788" cap="flat">
            <a:noFill/>
            <a:prstDash val="solid"/>
            <a:miter/>
          </a:ln>
        </p:spPr>
        <p:txBody>
          <a:bodyPr rtlCol="0" anchor="ctr"/>
          <a:lstStyle>
            <a:lvl1pPr marL="0" indent="0" algn="ctr">
              <a:buNone/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marL="180975" marR="0" lvl="0" indent="-180975" algn="ctr" fontAlgn="auto">
              <a:spcAft>
                <a:spcPts val="0"/>
              </a:spcAft>
              <a:buClrTx/>
              <a:buSzTx/>
            </a:pPr>
            <a:r>
              <a:rPr lang="fr-FR"/>
              <a:t>Texte</a:t>
            </a:r>
          </a:p>
        </p:txBody>
      </p:sp>
      <p:sp>
        <p:nvSpPr>
          <p:cNvPr id="71" name="Espace réservé du texte 38">
            <a:extLst>
              <a:ext uri="{FF2B5EF4-FFF2-40B4-BE49-F238E27FC236}">
                <a16:creationId xmlns:a16="http://schemas.microsoft.com/office/drawing/2014/main" id="{5093D945-7672-C571-CE3B-ADFB1F0DF0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45662" y="3957492"/>
            <a:ext cx="1800001" cy="472666"/>
          </a:xfrm>
          <a:prstGeom prst="roundRect">
            <a:avLst/>
          </a:prstGeom>
          <a:solidFill>
            <a:schemeClr val="accent1"/>
          </a:solidFill>
          <a:ln w="3788" cap="flat">
            <a:noFill/>
            <a:prstDash val="solid"/>
            <a:miter/>
          </a:ln>
        </p:spPr>
        <p:txBody>
          <a:bodyPr rtlCol="0" anchor="ctr"/>
          <a:lstStyle>
            <a:lvl1pPr marL="0" indent="0" algn="ctr">
              <a:buNone/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marL="180975" marR="0" lvl="0" indent="-180975" algn="ctr" fontAlgn="auto">
              <a:spcAft>
                <a:spcPts val="0"/>
              </a:spcAft>
              <a:buClrTx/>
              <a:buSzTx/>
            </a:pPr>
            <a:r>
              <a:rPr lang="fr-FR"/>
              <a:t>Texte</a:t>
            </a:r>
          </a:p>
        </p:txBody>
      </p:sp>
      <p:sp>
        <p:nvSpPr>
          <p:cNvPr id="72" name="Espace réservé du texte 38">
            <a:extLst>
              <a:ext uri="{FF2B5EF4-FFF2-40B4-BE49-F238E27FC236}">
                <a16:creationId xmlns:a16="http://schemas.microsoft.com/office/drawing/2014/main" id="{B2C24D55-3DC6-D0CA-2CE4-7D13D334F99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45662" y="4540390"/>
            <a:ext cx="1800001" cy="472666"/>
          </a:xfrm>
          <a:prstGeom prst="roundRect">
            <a:avLst/>
          </a:prstGeom>
          <a:solidFill>
            <a:schemeClr val="accent1"/>
          </a:solidFill>
          <a:ln w="3788" cap="flat">
            <a:noFill/>
            <a:prstDash val="solid"/>
            <a:miter/>
          </a:ln>
        </p:spPr>
        <p:txBody>
          <a:bodyPr rtlCol="0" anchor="ctr"/>
          <a:lstStyle>
            <a:lvl1pPr marL="0" indent="0" algn="ctr">
              <a:buNone/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marL="180975" marR="0" lvl="0" indent="-180975" algn="ctr" fontAlgn="auto">
              <a:spcAft>
                <a:spcPts val="0"/>
              </a:spcAft>
              <a:buClrTx/>
              <a:buSzTx/>
            </a:pPr>
            <a:r>
              <a:rPr lang="fr-FR"/>
              <a:t>Texte</a:t>
            </a:r>
          </a:p>
        </p:txBody>
      </p:sp>
      <p:sp>
        <p:nvSpPr>
          <p:cNvPr id="73" name="Espace réservé du texte 38">
            <a:extLst>
              <a:ext uri="{FF2B5EF4-FFF2-40B4-BE49-F238E27FC236}">
                <a16:creationId xmlns:a16="http://schemas.microsoft.com/office/drawing/2014/main" id="{2C564435-8BD2-D030-2F6E-DFB17C44A53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45662" y="5138069"/>
            <a:ext cx="1800001" cy="472666"/>
          </a:xfrm>
          <a:prstGeom prst="roundRect">
            <a:avLst/>
          </a:prstGeom>
          <a:solidFill>
            <a:schemeClr val="accent1"/>
          </a:solidFill>
          <a:ln w="3788" cap="flat">
            <a:noFill/>
            <a:prstDash val="solid"/>
            <a:miter/>
          </a:ln>
        </p:spPr>
        <p:txBody>
          <a:bodyPr rtlCol="0" anchor="ctr"/>
          <a:lstStyle>
            <a:lvl1pPr marL="0" indent="0" algn="ctr">
              <a:buNone/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marL="180975" marR="0" lvl="0" indent="-180975" algn="ctr" fontAlgn="auto">
              <a:spcAft>
                <a:spcPts val="0"/>
              </a:spcAft>
              <a:buClrTx/>
              <a:buSzTx/>
            </a:pPr>
            <a:r>
              <a:rPr lang="fr-FR"/>
              <a:t>Texte</a:t>
            </a:r>
          </a:p>
        </p:txBody>
      </p:sp>
      <p:sp>
        <p:nvSpPr>
          <p:cNvPr id="74" name="Espace réservé du texte 38">
            <a:extLst>
              <a:ext uri="{FF2B5EF4-FFF2-40B4-BE49-F238E27FC236}">
                <a16:creationId xmlns:a16="http://schemas.microsoft.com/office/drawing/2014/main" id="{A5DDCAAA-7C96-316C-D656-D9ECC5B59FB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45662" y="5724299"/>
            <a:ext cx="1800001" cy="472666"/>
          </a:xfrm>
          <a:prstGeom prst="roundRect">
            <a:avLst/>
          </a:prstGeom>
          <a:solidFill>
            <a:schemeClr val="accent1"/>
          </a:solidFill>
          <a:ln w="3788" cap="flat">
            <a:noFill/>
            <a:prstDash val="solid"/>
            <a:miter/>
          </a:ln>
        </p:spPr>
        <p:txBody>
          <a:bodyPr rtlCol="0" anchor="ctr"/>
          <a:lstStyle>
            <a:lvl1pPr marL="0" indent="0" algn="ctr">
              <a:buNone/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marL="180975" marR="0" lvl="0" indent="-180975" algn="ctr" fontAlgn="auto">
              <a:spcAft>
                <a:spcPts val="0"/>
              </a:spcAft>
              <a:buClrTx/>
              <a:buSzTx/>
            </a:pPr>
            <a:r>
              <a:rPr lang="fr-FR"/>
              <a:t>Texte</a:t>
            </a:r>
          </a:p>
        </p:txBody>
      </p:sp>
      <p:sp>
        <p:nvSpPr>
          <p:cNvPr id="75" name="Espace réservé du texte 38">
            <a:extLst>
              <a:ext uri="{FF2B5EF4-FFF2-40B4-BE49-F238E27FC236}">
                <a16:creationId xmlns:a16="http://schemas.microsoft.com/office/drawing/2014/main" id="{E621D572-AFDB-30EF-BD42-CC6EFBCB5A4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95999" y="2779621"/>
            <a:ext cx="1800001" cy="472666"/>
          </a:xfrm>
          <a:prstGeom prst="roundRect">
            <a:avLst/>
          </a:prstGeom>
          <a:solidFill>
            <a:schemeClr val="accent5"/>
          </a:solidFill>
          <a:ln w="3788" cap="flat">
            <a:noFill/>
            <a:prstDash val="solid"/>
            <a:miter/>
          </a:ln>
        </p:spPr>
        <p:txBody>
          <a:bodyPr lIns="91440" tIns="45720" rIns="91440" bIns="45720" rtlCol="0" anchor="ctr"/>
          <a:lstStyle>
            <a:lvl1pPr marL="0" indent="0" algn="ctr">
              <a:buFont typeface="Arial" panose="020B0604020202020204" pitchFamily="34" charset="0"/>
              <a:buNone/>
              <a:defRPr lang="fr-FR" sz="11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sp>
        <p:nvSpPr>
          <p:cNvPr id="76" name="Espace réservé du texte 38">
            <a:extLst>
              <a:ext uri="{FF2B5EF4-FFF2-40B4-BE49-F238E27FC236}">
                <a16:creationId xmlns:a16="http://schemas.microsoft.com/office/drawing/2014/main" id="{33169E18-9330-846A-851A-3724FF99528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95999" y="2315539"/>
            <a:ext cx="1800001" cy="427037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77" name="Picture Placeholder 12">
            <a:extLst>
              <a:ext uri="{FF2B5EF4-FFF2-40B4-BE49-F238E27FC236}">
                <a16:creationId xmlns:a16="http://schemas.microsoft.com/office/drawing/2014/main" id="{8001321E-AB00-D932-F1CD-3BDE0ECF92FD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5851657" y="1496473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78" name="Espace réservé du texte 38">
            <a:extLst>
              <a:ext uri="{FF2B5EF4-FFF2-40B4-BE49-F238E27FC236}">
                <a16:creationId xmlns:a16="http://schemas.microsoft.com/office/drawing/2014/main" id="{F1503C6D-302F-1442-8A85-D5332217EC2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95999" y="3364583"/>
            <a:ext cx="1800001" cy="472666"/>
          </a:xfrm>
          <a:prstGeom prst="roundRect">
            <a:avLst/>
          </a:prstGeom>
          <a:solidFill>
            <a:schemeClr val="accent5"/>
          </a:solidFill>
          <a:ln w="3788" cap="flat">
            <a:noFill/>
            <a:prstDash val="solid"/>
            <a:miter/>
          </a:ln>
        </p:spPr>
        <p:txBody>
          <a:bodyPr lIns="91440" tIns="45720" rIns="91440" bIns="45720" rtlCol="0" anchor="ctr"/>
          <a:lstStyle>
            <a:lvl1pPr marL="0" indent="0" algn="ctr">
              <a:buFont typeface="Arial" panose="020B0604020202020204" pitchFamily="34" charset="0"/>
              <a:buNone/>
              <a:defRPr lang="fr-FR" sz="11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sp>
        <p:nvSpPr>
          <p:cNvPr id="79" name="Espace réservé du texte 38">
            <a:extLst>
              <a:ext uri="{FF2B5EF4-FFF2-40B4-BE49-F238E27FC236}">
                <a16:creationId xmlns:a16="http://schemas.microsoft.com/office/drawing/2014/main" id="{A8077BFA-7223-9453-BE99-4BC63A2EB76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95999" y="3957492"/>
            <a:ext cx="1800001" cy="472666"/>
          </a:xfrm>
          <a:prstGeom prst="roundRect">
            <a:avLst/>
          </a:prstGeom>
          <a:solidFill>
            <a:schemeClr val="accent5"/>
          </a:solidFill>
          <a:ln w="3788" cap="flat">
            <a:noFill/>
            <a:prstDash val="solid"/>
            <a:miter/>
          </a:ln>
        </p:spPr>
        <p:txBody>
          <a:bodyPr lIns="91440" tIns="45720" rIns="91440" bIns="45720" rtlCol="0" anchor="ctr"/>
          <a:lstStyle>
            <a:lvl1pPr marL="0" indent="0" algn="ctr">
              <a:buFont typeface="Arial" panose="020B0604020202020204" pitchFamily="34" charset="0"/>
              <a:buNone/>
              <a:defRPr lang="fr-FR" sz="11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sp>
        <p:nvSpPr>
          <p:cNvPr id="80" name="Espace réservé du texte 38">
            <a:extLst>
              <a:ext uri="{FF2B5EF4-FFF2-40B4-BE49-F238E27FC236}">
                <a16:creationId xmlns:a16="http://schemas.microsoft.com/office/drawing/2014/main" id="{256ACC89-DE1D-1609-40C9-55224A7326F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195999" y="4540390"/>
            <a:ext cx="1800001" cy="472666"/>
          </a:xfrm>
          <a:prstGeom prst="roundRect">
            <a:avLst/>
          </a:prstGeom>
          <a:solidFill>
            <a:schemeClr val="accent5"/>
          </a:solidFill>
          <a:ln w="3788" cap="flat">
            <a:noFill/>
            <a:prstDash val="solid"/>
            <a:miter/>
          </a:ln>
        </p:spPr>
        <p:txBody>
          <a:bodyPr lIns="91440" tIns="45720" rIns="91440" bIns="45720" rtlCol="0" anchor="ctr"/>
          <a:lstStyle>
            <a:lvl1pPr marL="0" indent="0" algn="ctr">
              <a:buFont typeface="Arial" panose="020B0604020202020204" pitchFamily="34" charset="0"/>
              <a:buNone/>
              <a:defRPr lang="fr-FR" sz="11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sp>
        <p:nvSpPr>
          <p:cNvPr id="81" name="Espace réservé du texte 38">
            <a:extLst>
              <a:ext uri="{FF2B5EF4-FFF2-40B4-BE49-F238E27FC236}">
                <a16:creationId xmlns:a16="http://schemas.microsoft.com/office/drawing/2014/main" id="{7407FD3B-B20D-53C2-1965-06524227AB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5999" y="5138069"/>
            <a:ext cx="1800001" cy="472666"/>
          </a:xfrm>
          <a:prstGeom prst="roundRect">
            <a:avLst/>
          </a:prstGeom>
          <a:solidFill>
            <a:schemeClr val="accent5"/>
          </a:solidFill>
          <a:ln w="3788" cap="flat">
            <a:noFill/>
            <a:prstDash val="solid"/>
            <a:miter/>
          </a:ln>
        </p:spPr>
        <p:txBody>
          <a:bodyPr lIns="91440" tIns="45720" rIns="91440" bIns="45720" rtlCol="0" anchor="ctr"/>
          <a:lstStyle>
            <a:lvl1pPr marL="0" indent="0" algn="ctr">
              <a:buFont typeface="Arial" panose="020B0604020202020204" pitchFamily="34" charset="0"/>
              <a:buNone/>
              <a:defRPr lang="fr-FR" sz="11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sp>
        <p:nvSpPr>
          <p:cNvPr id="82" name="Espace réservé du texte 38">
            <a:extLst>
              <a:ext uri="{FF2B5EF4-FFF2-40B4-BE49-F238E27FC236}">
                <a16:creationId xmlns:a16="http://schemas.microsoft.com/office/drawing/2014/main" id="{D3486DF3-B71E-2504-80F1-12B66C17B3A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95999" y="5724299"/>
            <a:ext cx="1800001" cy="472666"/>
          </a:xfrm>
          <a:prstGeom prst="roundRect">
            <a:avLst/>
          </a:prstGeom>
          <a:solidFill>
            <a:schemeClr val="accent5"/>
          </a:solidFill>
          <a:ln w="3788" cap="flat">
            <a:noFill/>
            <a:prstDash val="solid"/>
            <a:miter/>
          </a:ln>
        </p:spPr>
        <p:txBody>
          <a:bodyPr lIns="91440" tIns="45720" rIns="91440" bIns="45720" rtlCol="0" anchor="ctr"/>
          <a:lstStyle>
            <a:lvl1pPr marL="0" indent="0" algn="ctr">
              <a:buFont typeface="Arial" panose="020B0604020202020204" pitchFamily="34" charset="0"/>
              <a:buNone/>
              <a:defRPr lang="fr-FR" sz="11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sp>
        <p:nvSpPr>
          <p:cNvPr id="83" name="Espace réservé du texte 38">
            <a:extLst>
              <a:ext uri="{FF2B5EF4-FFF2-40B4-BE49-F238E27FC236}">
                <a16:creationId xmlns:a16="http://schemas.microsoft.com/office/drawing/2014/main" id="{BD12F067-97F0-9226-1989-D8F3BC85D1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46337" y="2779621"/>
            <a:ext cx="1800001" cy="472666"/>
          </a:xfrm>
          <a:prstGeom prst="roundRect">
            <a:avLst/>
          </a:prstGeom>
          <a:solidFill>
            <a:schemeClr val="accent2"/>
          </a:solidFill>
          <a:ln w="3788" cap="flat">
            <a:noFill/>
            <a:prstDash val="solid"/>
            <a:miter/>
          </a:ln>
        </p:spPr>
        <p:txBody>
          <a:bodyPr lIns="91440" tIns="45720" rIns="91440" bIns="45720" rtlCol="0" anchor="ctr"/>
          <a:lstStyle>
            <a:lvl1pPr marL="0" indent="0" algn="ctr">
              <a:buFont typeface="Arial" panose="020B0604020202020204" pitchFamily="34" charset="0"/>
              <a:buNone/>
              <a:defRPr lang="fr-FR" sz="11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sp>
        <p:nvSpPr>
          <p:cNvPr id="84" name="Espace réservé du texte 38">
            <a:extLst>
              <a:ext uri="{FF2B5EF4-FFF2-40B4-BE49-F238E27FC236}">
                <a16:creationId xmlns:a16="http://schemas.microsoft.com/office/drawing/2014/main" id="{90B06C9C-0C7F-674C-F94D-B216C822883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446337" y="2315539"/>
            <a:ext cx="1800001" cy="427037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85" name="Picture Placeholder 12">
            <a:extLst>
              <a:ext uri="{FF2B5EF4-FFF2-40B4-BE49-F238E27FC236}">
                <a16:creationId xmlns:a16="http://schemas.microsoft.com/office/drawing/2014/main" id="{F05061D9-82B7-BB46-BDCA-75AE18B78D3F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8101995" y="1496473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86" name="Espace réservé du texte 38">
            <a:extLst>
              <a:ext uri="{FF2B5EF4-FFF2-40B4-BE49-F238E27FC236}">
                <a16:creationId xmlns:a16="http://schemas.microsoft.com/office/drawing/2014/main" id="{033D6657-1D41-2013-0575-A56F477464E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46337" y="3364583"/>
            <a:ext cx="1800001" cy="472666"/>
          </a:xfrm>
          <a:prstGeom prst="roundRect">
            <a:avLst/>
          </a:prstGeom>
          <a:solidFill>
            <a:schemeClr val="accent2"/>
          </a:solidFill>
          <a:ln w="3788" cap="flat">
            <a:noFill/>
            <a:prstDash val="solid"/>
            <a:miter/>
          </a:ln>
        </p:spPr>
        <p:txBody>
          <a:bodyPr lIns="91440" tIns="45720" rIns="91440" bIns="45720" rtlCol="0" anchor="ctr"/>
          <a:lstStyle>
            <a:lvl1pPr marL="0" indent="0" algn="ctr">
              <a:buFont typeface="Arial" panose="020B0604020202020204" pitchFamily="34" charset="0"/>
              <a:buNone/>
              <a:defRPr lang="fr-FR" sz="11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sp>
        <p:nvSpPr>
          <p:cNvPr id="87" name="Espace réservé du texte 38">
            <a:extLst>
              <a:ext uri="{FF2B5EF4-FFF2-40B4-BE49-F238E27FC236}">
                <a16:creationId xmlns:a16="http://schemas.microsoft.com/office/drawing/2014/main" id="{5BE7B1F2-9A57-513B-FB14-2AE2A3ED186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46337" y="3957492"/>
            <a:ext cx="1800001" cy="472666"/>
          </a:xfrm>
          <a:prstGeom prst="roundRect">
            <a:avLst/>
          </a:prstGeom>
          <a:solidFill>
            <a:schemeClr val="accent2"/>
          </a:solidFill>
          <a:ln w="3788" cap="flat">
            <a:noFill/>
            <a:prstDash val="solid"/>
            <a:miter/>
          </a:ln>
        </p:spPr>
        <p:txBody>
          <a:bodyPr lIns="91440" tIns="45720" rIns="91440" bIns="45720" rtlCol="0" anchor="ctr"/>
          <a:lstStyle>
            <a:lvl1pPr marL="0" indent="0" algn="ctr">
              <a:buFont typeface="Arial" panose="020B0604020202020204" pitchFamily="34" charset="0"/>
              <a:buNone/>
              <a:defRPr lang="fr-FR" sz="11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sp>
        <p:nvSpPr>
          <p:cNvPr id="88" name="Espace réservé du texte 38">
            <a:extLst>
              <a:ext uri="{FF2B5EF4-FFF2-40B4-BE49-F238E27FC236}">
                <a16:creationId xmlns:a16="http://schemas.microsoft.com/office/drawing/2014/main" id="{AD23CB96-059E-E739-63B8-606C25C7844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46337" y="4540390"/>
            <a:ext cx="1800001" cy="472666"/>
          </a:xfrm>
          <a:prstGeom prst="roundRect">
            <a:avLst/>
          </a:prstGeom>
          <a:solidFill>
            <a:schemeClr val="accent2"/>
          </a:solidFill>
          <a:ln w="3788" cap="flat">
            <a:noFill/>
            <a:prstDash val="solid"/>
            <a:miter/>
          </a:ln>
        </p:spPr>
        <p:txBody>
          <a:bodyPr lIns="91440" tIns="45720" rIns="91440" bIns="45720" rtlCol="0" anchor="ctr"/>
          <a:lstStyle>
            <a:lvl1pPr marL="0" indent="0" algn="ctr">
              <a:buFont typeface="Arial" panose="020B0604020202020204" pitchFamily="34" charset="0"/>
              <a:buNone/>
              <a:defRPr lang="fr-FR" sz="11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sp>
        <p:nvSpPr>
          <p:cNvPr id="89" name="Espace réservé du texte 38">
            <a:extLst>
              <a:ext uri="{FF2B5EF4-FFF2-40B4-BE49-F238E27FC236}">
                <a16:creationId xmlns:a16="http://schemas.microsoft.com/office/drawing/2014/main" id="{98DD1284-2AAE-2B67-593C-E6706E185B6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446337" y="5138069"/>
            <a:ext cx="1800001" cy="472666"/>
          </a:xfrm>
          <a:prstGeom prst="roundRect">
            <a:avLst/>
          </a:prstGeom>
          <a:solidFill>
            <a:schemeClr val="accent2"/>
          </a:solidFill>
          <a:ln w="3788" cap="flat">
            <a:noFill/>
            <a:prstDash val="solid"/>
            <a:miter/>
          </a:ln>
        </p:spPr>
        <p:txBody>
          <a:bodyPr lIns="91440" tIns="45720" rIns="91440" bIns="45720" rtlCol="0" anchor="ctr"/>
          <a:lstStyle>
            <a:lvl1pPr marL="0" indent="0" algn="ctr">
              <a:buFont typeface="Arial" panose="020B0604020202020204" pitchFamily="34" charset="0"/>
              <a:buNone/>
              <a:defRPr lang="fr-FR" sz="11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sp>
        <p:nvSpPr>
          <p:cNvPr id="90" name="Espace réservé du texte 38">
            <a:extLst>
              <a:ext uri="{FF2B5EF4-FFF2-40B4-BE49-F238E27FC236}">
                <a16:creationId xmlns:a16="http://schemas.microsoft.com/office/drawing/2014/main" id="{17D88C9B-9B4F-A992-44B1-0E2AD584118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446337" y="5724299"/>
            <a:ext cx="1800001" cy="472666"/>
          </a:xfrm>
          <a:prstGeom prst="roundRect">
            <a:avLst/>
          </a:prstGeom>
          <a:solidFill>
            <a:schemeClr val="accent2"/>
          </a:solidFill>
          <a:ln w="3788" cap="flat">
            <a:noFill/>
            <a:prstDash val="solid"/>
            <a:miter/>
          </a:ln>
        </p:spPr>
        <p:txBody>
          <a:bodyPr lIns="91440" tIns="45720" rIns="91440" bIns="45720" rtlCol="0" anchor="ctr"/>
          <a:lstStyle>
            <a:lvl1pPr marL="0" indent="0" algn="ctr">
              <a:buFont typeface="Arial" panose="020B0604020202020204" pitchFamily="34" charset="0"/>
              <a:buNone/>
              <a:defRPr lang="fr-FR" sz="11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sp>
        <p:nvSpPr>
          <p:cNvPr id="91" name="Espace réservé du texte 38">
            <a:extLst>
              <a:ext uri="{FF2B5EF4-FFF2-40B4-BE49-F238E27FC236}">
                <a16:creationId xmlns:a16="http://schemas.microsoft.com/office/drawing/2014/main" id="{A608AB32-2A36-1A75-D8BA-1C260C0FF3E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696674" y="2779621"/>
            <a:ext cx="1800001" cy="472666"/>
          </a:xfrm>
          <a:prstGeom prst="roundRect">
            <a:avLst/>
          </a:prstGeom>
          <a:solidFill>
            <a:srgbClr val="4D764C"/>
          </a:solidFill>
          <a:ln w="3788" cap="flat">
            <a:noFill/>
            <a:prstDash val="solid"/>
            <a:miter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marL="180975" marR="0" lvl="0" indent="-180975" algn="ctr" fontAlgn="auto">
              <a:spcAft>
                <a:spcPts val="0"/>
              </a:spcAft>
              <a:buClrTx/>
              <a:buSzTx/>
            </a:pPr>
            <a:r>
              <a:rPr lang="fr-FR"/>
              <a:t>Texte</a:t>
            </a:r>
          </a:p>
        </p:txBody>
      </p:sp>
      <p:sp>
        <p:nvSpPr>
          <p:cNvPr id="92" name="Espace réservé du texte 38">
            <a:extLst>
              <a:ext uri="{FF2B5EF4-FFF2-40B4-BE49-F238E27FC236}">
                <a16:creationId xmlns:a16="http://schemas.microsoft.com/office/drawing/2014/main" id="{56B225FF-8678-EFAC-A3C2-BF70C6B0B5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696674" y="2315539"/>
            <a:ext cx="1800001" cy="427037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93" name="Picture Placeholder 12">
            <a:extLst>
              <a:ext uri="{FF2B5EF4-FFF2-40B4-BE49-F238E27FC236}">
                <a16:creationId xmlns:a16="http://schemas.microsoft.com/office/drawing/2014/main" id="{B4F2773F-43FB-3146-5BF2-A12202137BE7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10352332" y="1496473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94" name="Espace réservé du texte 38">
            <a:extLst>
              <a:ext uri="{FF2B5EF4-FFF2-40B4-BE49-F238E27FC236}">
                <a16:creationId xmlns:a16="http://schemas.microsoft.com/office/drawing/2014/main" id="{7F55CE13-D10E-75F6-9749-5E0BBA7692B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696674" y="3364583"/>
            <a:ext cx="1800001" cy="472666"/>
          </a:xfrm>
          <a:prstGeom prst="roundRect">
            <a:avLst/>
          </a:prstGeom>
          <a:solidFill>
            <a:srgbClr val="4D764C"/>
          </a:solidFill>
          <a:ln w="3788" cap="flat">
            <a:noFill/>
            <a:prstDash val="solid"/>
            <a:miter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marL="180975" marR="0" lvl="0" indent="-180975" algn="ctr" fontAlgn="auto">
              <a:spcAft>
                <a:spcPts val="0"/>
              </a:spcAft>
              <a:buClrTx/>
              <a:buSzTx/>
            </a:pPr>
            <a:r>
              <a:rPr lang="fr-FR"/>
              <a:t>Texte</a:t>
            </a:r>
          </a:p>
        </p:txBody>
      </p:sp>
      <p:sp>
        <p:nvSpPr>
          <p:cNvPr id="95" name="Espace réservé du texte 38">
            <a:extLst>
              <a:ext uri="{FF2B5EF4-FFF2-40B4-BE49-F238E27FC236}">
                <a16:creationId xmlns:a16="http://schemas.microsoft.com/office/drawing/2014/main" id="{84F57A0B-1F87-F0DD-D979-369E57E9C6D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696674" y="3957492"/>
            <a:ext cx="1800001" cy="472666"/>
          </a:xfrm>
          <a:prstGeom prst="roundRect">
            <a:avLst/>
          </a:prstGeom>
          <a:solidFill>
            <a:srgbClr val="4D764C"/>
          </a:solidFill>
          <a:ln w="3788" cap="flat">
            <a:noFill/>
            <a:prstDash val="solid"/>
            <a:miter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marL="180975" marR="0" lvl="0" indent="-180975" algn="ctr" fontAlgn="auto">
              <a:spcAft>
                <a:spcPts val="0"/>
              </a:spcAft>
              <a:buClrTx/>
              <a:buSzTx/>
            </a:pPr>
            <a:r>
              <a:rPr lang="fr-FR"/>
              <a:t>Texte</a:t>
            </a:r>
          </a:p>
        </p:txBody>
      </p:sp>
      <p:sp>
        <p:nvSpPr>
          <p:cNvPr id="96" name="Espace réservé du texte 38">
            <a:extLst>
              <a:ext uri="{FF2B5EF4-FFF2-40B4-BE49-F238E27FC236}">
                <a16:creationId xmlns:a16="http://schemas.microsoft.com/office/drawing/2014/main" id="{5BE76178-498C-09EF-DA27-4ED5A358823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696674" y="4540390"/>
            <a:ext cx="1800001" cy="472666"/>
          </a:xfrm>
          <a:prstGeom prst="roundRect">
            <a:avLst/>
          </a:prstGeom>
          <a:solidFill>
            <a:srgbClr val="4D764C"/>
          </a:solidFill>
          <a:ln w="3788" cap="flat">
            <a:noFill/>
            <a:prstDash val="solid"/>
            <a:miter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marL="180975" marR="0" lvl="0" indent="-180975" algn="ctr" fontAlgn="auto">
              <a:spcAft>
                <a:spcPts val="0"/>
              </a:spcAft>
              <a:buClrTx/>
              <a:buSzTx/>
            </a:pPr>
            <a:r>
              <a:rPr lang="fr-FR"/>
              <a:t>Texte</a:t>
            </a:r>
          </a:p>
        </p:txBody>
      </p:sp>
      <p:sp>
        <p:nvSpPr>
          <p:cNvPr id="97" name="Espace réservé du texte 38">
            <a:extLst>
              <a:ext uri="{FF2B5EF4-FFF2-40B4-BE49-F238E27FC236}">
                <a16:creationId xmlns:a16="http://schemas.microsoft.com/office/drawing/2014/main" id="{DF885086-72A6-87EA-9A51-516F5CCD8DC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96674" y="5138069"/>
            <a:ext cx="1800001" cy="472666"/>
          </a:xfrm>
          <a:prstGeom prst="roundRect">
            <a:avLst/>
          </a:prstGeom>
          <a:solidFill>
            <a:srgbClr val="4D764C"/>
          </a:solidFill>
          <a:ln w="3788" cap="flat">
            <a:noFill/>
            <a:prstDash val="solid"/>
            <a:miter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marL="180975" marR="0" lvl="0" indent="-180975" algn="ctr" fontAlgn="auto">
              <a:spcAft>
                <a:spcPts val="0"/>
              </a:spcAft>
              <a:buClrTx/>
              <a:buSzTx/>
            </a:pPr>
            <a:r>
              <a:rPr lang="fr-FR"/>
              <a:t>Texte</a:t>
            </a:r>
          </a:p>
        </p:txBody>
      </p:sp>
      <p:sp>
        <p:nvSpPr>
          <p:cNvPr id="98" name="Espace réservé du texte 38">
            <a:extLst>
              <a:ext uri="{FF2B5EF4-FFF2-40B4-BE49-F238E27FC236}">
                <a16:creationId xmlns:a16="http://schemas.microsoft.com/office/drawing/2014/main" id="{25111991-CB86-A5A6-495A-ACF3E57C8D8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696674" y="5724299"/>
            <a:ext cx="1800001" cy="472666"/>
          </a:xfrm>
          <a:prstGeom prst="roundRect">
            <a:avLst/>
          </a:prstGeom>
          <a:solidFill>
            <a:srgbClr val="4D764C"/>
          </a:solidFill>
          <a:ln w="3788" cap="flat">
            <a:noFill/>
            <a:prstDash val="solid"/>
            <a:miter/>
          </a:ln>
        </p:spPr>
        <p:txBody>
          <a:bodyPr rtlCol="0" anchor="ctr"/>
          <a:lstStyle>
            <a:lvl1pPr marL="0" indent="0" algn="ctr">
              <a:buNone/>
              <a:defRPr kumimoji="0" lang="fr-F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marL="180975" marR="0" lvl="0" indent="-180975" algn="ctr" fontAlgn="auto">
              <a:spcAft>
                <a:spcPts val="0"/>
              </a:spcAft>
              <a:buClrTx/>
              <a:buSzTx/>
            </a:pPr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051004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- sty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7DB660C-698C-EBB9-9006-FAF47720C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fr-FR" noProof="0"/>
              <a:t>Cliquez pour ajouter le titre du contenu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00099-D596-90EB-B7A8-F8D524AF3D1F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A44CBA4E-E94B-83E2-9FAE-E8A80177B13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09502" y="2038609"/>
            <a:ext cx="3569823" cy="3438077"/>
            <a:chOff x="3763963" y="1785938"/>
            <a:chExt cx="4660900" cy="448786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B3C1CE9-2F39-D67F-1900-2B1B006C2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171825"/>
              <a:ext cx="1746250" cy="2416175"/>
            </a:xfrm>
            <a:custGeom>
              <a:avLst/>
              <a:gdLst>
                <a:gd name="T0" fmla="*/ 1557642 w 537"/>
                <a:gd name="T1" fmla="*/ 1304019 h 743"/>
                <a:gd name="T2" fmla="*/ 1489353 w 537"/>
                <a:gd name="T3" fmla="*/ 562582 h 743"/>
                <a:gd name="T4" fmla="*/ 965803 w 537"/>
                <a:gd name="T5" fmla="*/ 790216 h 743"/>
                <a:gd name="T6" fmla="*/ 611350 w 537"/>
                <a:gd name="T7" fmla="*/ 695910 h 743"/>
                <a:gd name="T8" fmla="*/ 256897 w 537"/>
                <a:gd name="T9" fmla="*/ 0 h 743"/>
                <a:gd name="T10" fmla="*/ 383720 w 537"/>
                <a:gd name="T11" fmla="*/ 1973914 h 743"/>
                <a:gd name="T12" fmla="*/ 390223 w 537"/>
                <a:gd name="T13" fmla="*/ 1983670 h 743"/>
                <a:gd name="T14" fmla="*/ 1313752 w 537"/>
                <a:gd name="T15" fmla="*/ 2227564 h 743"/>
                <a:gd name="T16" fmla="*/ 1557642 w 537"/>
                <a:gd name="T17" fmla="*/ 1307271 h 743"/>
                <a:gd name="T18" fmla="*/ 1557642 w 537"/>
                <a:gd name="T19" fmla="*/ 1304019 h 7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7" h="743">
                  <a:moveTo>
                    <a:pt x="479" y="401"/>
                  </a:moveTo>
                  <a:cubicBezTo>
                    <a:pt x="438" y="329"/>
                    <a:pt x="432" y="246"/>
                    <a:pt x="458" y="173"/>
                  </a:cubicBezTo>
                  <a:cubicBezTo>
                    <a:pt x="417" y="217"/>
                    <a:pt x="359" y="243"/>
                    <a:pt x="297" y="243"/>
                  </a:cubicBezTo>
                  <a:cubicBezTo>
                    <a:pt x="259" y="243"/>
                    <a:pt x="221" y="233"/>
                    <a:pt x="188" y="214"/>
                  </a:cubicBezTo>
                  <a:cubicBezTo>
                    <a:pt x="110" y="169"/>
                    <a:pt x="70" y="84"/>
                    <a:pt x="79" y="0"/>
                  </a:cubicBezTo>
                  <a:cubicBezTo>
                    <a:pt x="0" y="191"/>
                    <a:pt x="7" y="415"/>
                    <a:pt x="118" y="607"/>
                  </a:cubicBezTo>
                  <a:cubicBezTo>
                    <a:pt x="120" y="610"/>
                    <a:pt x="120" y="610"/>
                    <a:pt x="120" y="610"/>
                  </a:cubicBezTo>
                  <a:cubicBezTo>
                    <a:pt x="177" y="709"/>
                    <a:pt x="305" y="743"/>
                    <a:pt x="404" y="685"/>
                  </a:cubicBezTo>
                  <a:cubicBezTo>
                    <a:pt x="503" y="628"/>
                    <a:pt x="537" y="501"/>
                    <a:pt x="479" y="402"/>
                  </a:cubicBezTo>
                  <a:cubicBezTo>
                    <a:pt x="479" y="401"/>
                    <a:pt x="479" y="401"/>
                    <a:pt x="479" y="4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8" tIns="45714" rIns="91428" bIns="45714"/>
            <a:lstStyle/>
            <a:p>
              <a:endParaRPr lang="fr-FR" sz="9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DE809D3-F36A-605D-D25B-18BDAD660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832" y="4615197"/>
              <a:ext cx="2465158" cy="1658603"/>
            </a:xfrm>
            <a:custGeom>
              <a:avLst/>
              <a:gdLst>
                <a:gd name="T0" fmla="*/ 550 w 758"/>
                <a:gd name="T1" fmla="*/ 94 h 510"/>
                <a:gd name="T2" fmla="*/ 550 w 758"/>
                <a:gd name="T3" fmla="*/ 94 h 510"/>
                <a:gd name="T4" fmla="*/ 344 w 758"/>
                <a:gd name="T5" fmla="*/ 0 h 510"/>
                <a:gd name="T6" fmla="*/ 345 w 758"/>
                <a:gd name="T7" fmla="*/ 117 h 510"/>
                <a:gd name="T8" fmla="*/ 243 w 758"/>
                <a:gd name="T9" fmla="*/ 251 h 510"/>
                <a:gd name="T10" fmla="*/ 133 w 758"/>
                <a:gd name="T11" fmla="*/ 281 h 510"/>
                <a:gd name="T12" fmla="*/ 0 w 758"/>
                <a:gd name="T13" fmla="*/ 236 h 510"/>
                <a:gd name="T14" fmla="*/ 547 w 758"/>
                <a:gd name="T15" fmla="*/ 510 h 510"/>
                <a:gd name="T16" fmla="*/ 550 w 758"/>
                <a:gd name="T17" fmla="*/ 510 h 510"/>
                <a:gd name="T18" fmla="*/ 758 w 758"/>
                <a:gd name="T19" fmla="*/ 302 h 510"/>
                <a:gd name="T20" fmla="*/ 550 w 758"/>
                <a:gd name="T21" fmla="*/ 94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10">
                  <a:moveTo>
                    <a:pt x="550" y="94"/>
                  </a:moveTo>
                  <a:cubicBezTo>
                    <a:pt x="550" y="94"/>
                    <a:pt x="550" y="94"/>
                    <a:pt x="550" y="94"/>
                  </a:cubicBezTo>
                  <a:cubicBezTo>
                    <a:pt x="468" y="94"/>
                    <a:pt x="394" y="57"/>
                    <a:pt x="344" y="0"/>
                  </a:cubicBezTo>
                  <a:cubicBezTo>
                    <a:pt x="355" y="38"/>
                    <a:pt x="355" y="78"/>
                    <a:pt x="345" y="117"/>
                  </a:cubicBezTo>
                  <a:cubicBezTo>
                    <a:pt x="330" y="174"/>
                    <a:pt x="294" y="222"/>
                    <a:pt x="243" y="251"/>
                  </a:cubicBezTo>
                  <a:cubicBezTo>
                    <a:pt x="209" y="271"/>
                    <a:pt x="171" y="281"/>
                    <a:pt x="133" y="281"/>
                  </a:cubicBezTo>
                  <a:cubicBezTo>
                    <a:pt x="84" y="281"/>
                    <a:pt x="38" y="265"/>
                    <a:pt x="0" y="236"/>
                  </a:cubicBezTo>
                  <a:cubicBezTo>
                    <a:pt x="126" y="402"/>
                    <a:pt x="324" y="509"/>
                    <a:pt x="547" y="510"/>
                  </a:cubicBezTo>
                  <a:cubicBezTo>
                    <a:pt x="550" y="510"/>
                    <a:pt x="550" y="510"/>
                    <a:pt x="550" y="510"/>
                  </a:cubicBezTo>
                  <a:cubicBezTo>
                    <a:pt x="665" y="510"/>
                    <a:pt x="758" y="417"/>
                    <a:pt x="758" y="302"/>
                  </a:cubicBezTo>
                  <a:cubicBezTo>
                    <a:pt x="758" y="187"/>
                    <a:pt x="665" y="94"/>
                    <a:pt x="550" y="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8" tIns="45714" rIns="91428" bIns="45714"/>
            <a:lstStyle/>
            <a:p>
              <a:pPr defTabSz="914263">
                <a:defRPr/>
              </a:pPr>
              <a:endParaRPr lang="en-US" sz="3599" b="1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77C5B41-6A39-06FE-EDD2-DECE42BCE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642" y="4037121"/>
              <a:ext cx="1953267" cy="2221139"/>
            </a:xfrm>
            <a:custGeom>
              <a:avLst/>
              <a:gdLst>
                <a:gd name="T0" fmla="*/ 467 w 601"/>
                <a:gd name="T1" fmla="*/ 57 h 683"/>
                <a:gd name="T2" fmla="*/ 183 w 601"/>
                <a:gd name="T3" fmla="*/ 134 h 683"/>
                <a:gd name="T4" fmla="*/ 183 w 601"/>
                <a:gd name="T5" fmla="*/ 134 h 683"/>
                <a:gd name="T6" fmla="*/ 0 w 601"/>
                <a:gd name="T7" fmla="*/ 266 h 683"/>
                <a:gd name="T8" fmla="*/ 164 w 601"/>
                <a:gd name="T9" fmla="*/ 479 h 683"/>
                <a:gd name="T10" fmla="*/ 26 w 601"/>
                <a:gd name="T11" fmla="*/ 683 h 683"/>
                <a:gd name="T12" fmla="*/ 542 w 601"/>
                <a:gd name="T13" fmla="*/ 343 h 683"/>
                <a:gd name="T14" fmla="*/ 544 w 601"/>
                <a:gd name="T15" fmla="*/ 340 h 683"/>
                <a:gd name="T16" fmla="*/ 467 w 601"/>
                <a:gd name="T17" fmla="*/ 57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683">
                  <a:moveTo>
                    <a:pt x="467" y="57"/>
                  </a:moveTo>
                  <a:cubicBezTo>
                    <a:pt x="367" y="0"/>
                    <a:pt x="240" y="35"/>
                    <a:pt x="183" y="134"/>
                  </a:cubicBezTo>
                  <a:cubicBezTo>
                    <a:pt x="183" y="134"/>
                    <a:pt x="183" y="134"/>
                    <a:pt x="183" y="134"/>
                  </a:cubicBezTo>
                  <a:cubicBezTo>
                    <a:pt x="142" y="205"/>
                    <a:pt x="74" y="251"/>
                    <a:pt x="0" y="266"/>
                  </a:cubicBezTo>
                  <a:cubicBezTo>
                    <a:pt x="94" y="291"/>
                    <a:pt x="164" y="377"/>
                    <a:pt x="164" y="479"/>
                  </a:cubicBezTo>
                  <a:cubicBezTo>
                    <a:pt x="164" y="571"/>
                    <a:pt x="107" y="651"/>
                    <a:pt x="26" y="683"/>
                  </a:cubicBezTo>
                  <a:cubicBezTo>
                    <a:pt x="234" y="658"/>
                    <a:pt x="429" y="539"/>
                    <a:pt x="542" y="343"/>
                  </a:cubicBezTo>
                  <a:cubicBezTo>
                    <a:pt x="544" y="340"/>
                    <a:pt x="544" y="340"/>
                    <a:pt x="544" y="340"/>
                  </a:cubicBezTo>
                  <a:cubicBezTo>
                    <a:pt x="601" y="241"/>
                    <a:pt x="566" y="114"/>
                    <a:pt x="46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8" tIns="45714" rIns="91428" bIns="45714"/>
            <a:lstStyle/>
            <a:p>
              <a:pPr defTabSz="914263">
                <a:defRPr/>
              </a:pPr>
              <a:endParaRPr lang="en-US" sz="3599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DB26274-3BB0-0E32-C820-CA4559F38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839" y="2471756"/>
              <a:ext cx="1746024" cy="2419011"/>
            </a:xfrm>
            <a:custGeom>
              <a:avLst/>
              <a:gdLst>
                <a:gd name="T0" fmla="*/ 57 w 537"/>
                <a:gd name="T1" fmla="*/ 342 h 744"/>
                <a:gd name="T2" fmla="*/ 80 w 537"/>
                <a:gd name="T3" fmla="*/ 566 h 744"/>
                <a:gd name="T4" fmla="*/ 239 w 537"/>
                <a:gd name="T5" fmla="*/ 498 h 744"/>
                <a:gd name="T6" fmla="*/ 348 w 537"/>
                <a:gd name="T7" fmla="*/ 527 h 744"/>
                <a:gd name="T8" fmla="*/ 451 w 537"/>
                <a:gd name="T9" fmla="*/ 660 h 744"/>
                <a:gd name="T10" fmla="*/ 457 w 537"/>
                <a:gd name="T11" fmla="*/ 744 h 744"/>
                <a:gd name="T12" fmla="*/ 419 w 537"/>
                <a:gd name="T13" fmla="*/ 136 h 744"/>
                <a:gd name="T14" fmla="*/ 417 w 537"/>
                <a:gd name="T15" fmla="*/ 133 h 744"/>
                <a:gd name="T16" fmla="*/ 133 w 537"/>
                <a:gd name="T17" fmla="*/ 58 h 744"/>
                <a:gd name="T18" fmla="*/ 57 w 537"/>
                <a:gd name="T19" fmla="*/ 341 h 744"/>
                <a:gd name="T20" fmla="*/ 57 w 537"/>
                <a:gd name="T21" fmla="*/ 34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7" h="744">
                  <a:moveTo>
                    <a:pt x="57" y="342"/>
                  </a:moveTo>
                  <a:cubicBezTo>
                    <a:pt x="98" y="413"/>
                    <a:pt x="104" y="494"/>
                    <a:pt x="80" y="566"/>
                  </a:cubicBezTo>
                  <a:cubicBezTo>
                    <a:pt x="121" y="523"/>
                    <a:pt x="178" y="498"/>
                    <a:pt x="239" y="498"/>
                  </a:cubicBezTo>
                  <a:cubicBezTo>
                    <a:pt x="277" y="498"/>
                    <a:pt x="315" y="508"/>
                    <a:pt x="348" y="527"/>
                  </a:cubicBezTo>
                  <a:cubicBezTo>
                    <a:pt x="399" y="556"/>
                    <a:pt x="435" y="604"/>
                    <a:pt x="451" y="660"/>
                  </a:cubicBezTo>
                  <a:cubicBezTo>
                    <a:pt x="458" y="688"/>
                    <a:pt x="460" y="717"/>
                    <a:pt x="457" y="744"/>
                  </a:cubicBezTo>
                  <a:cubicBezTo>
                    <a:pt x="537" y="553"/>
                    <a:pt x="530" y="329"/>
                    <a:pt x="419" y="136"/>
                  </a:cubicBezTo>
                  <a:cubicBezTo>
                    <a:pt x="417" y="133"/>
                    <a:pt x="417" y="133"/>
                    <a:pt x="417" y="133"/>
                  </a:cubicBezTo>
                  <a:cubicBezTo>
                    <a:pt x="359" y="34"/>
                    <a:pt x="232" y="0"/>
                    <a:pt x="133" y="58"/>
                  </a:cubicBezTo>
                  <a:cubicBezTo>
                    <a:pt x="34" y="115"/>
                    <a:pt x="0" y="242"/>
                    <a:pt x="57" y="341"/>
                  </a:cubicBezTo>
                  <a:cubicBezTo>
                    <a:pt x="57" y="342"/>
                    <a:pt x="57" y="342"/>
                    <a:pt x="57" y="3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8" tIns="45714" rIns="91428" bIns="45714"/>
            <a:lstStyle/>
            <a:p>
              <a:pPr defTabSz="914263">
                <a:defRPr/>
              </a:pPr>
              <a:endParaRPr lang="en-US" sz="3599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A66512A-9B9C-AF08-7E95-2D904B9A5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836" y="1785938"/>
              <a:ext cx="2462049" cy="1655495"/>
            </a:xfrm>
            <a:custGeom>
              <a:avLst/>
              <a:gdLst>
                <a:gd name="T0" fmla="*/ 412 w 757"/>
                <a:gd name="T1" fmla="*/ 392 h 509"/>
                <a:gd name="T2" fmla="*/ 514 w 757"/>
                <a:gd name="T3" fmla="*/ 258 h 509"/>
                <a:gd name="T4" fmla="*/ 624 w 757"/>
                <a:gd name="T5" fmla="*/ 228 h 509"/>
                <a:gd name="T6" fmla="*/ 757 w 757"/>
                <a:gd name="T7" fmla="*/ 273 h 509"/>
                <a:gd name="T8" fmla="*/ 211 w 757"/>
                <a:gd name="T9" fmla="*/ 0 h 509"/>
                <a:gd name="T10" fmla="*/ 207 w 757"/>
                <a:gd name="T11" fmla="*/ 0 h 509"/>
                <a:gd name="T12" fmla="*/ 0 w 757"/>
                <a:gd name="T13" fmla="*/ 208 h 509"/>
                <a:gd name="T14" fmla="*/ 207 w 757"/>
                <a:gd name="T15" fmla="*/ 416 h 509"/>
                <a:gd name="T16" fmla="*/ 208 w 757"/>
                <a:gd name="T17" fmla="*/ 416 h 509"/>
                <a:gd name="T18" fmla="*/ 413 w 757"/>
                <a:gd name="T19" fmla="*/ 509 h 509"/>
                <a:gd name="T20" fmla="*/ 412 w 757"/>
                <a:gd name="T21" fmla="*/ 392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09">
                  <a:moveTo>
                    <a:pt x="412" y="392"/>
                  </a:moveTo>
                  <a:cubicBezTo>
                    <a:pt x="427" y="335"/>
                    <a:pt x="463" y="287"/>
                    <a:pt x="514" y="258"/>
                  </a:cubicBezTo>
                  <a:cubicBezTo>
                    <a:pt x="547" y="239"/>
                    <a:pt x="585" y="228"/>
                    <a:pt x="624" y="228"/>
                  </a:cubicBezTo>
                  <a:cubicBezTo>
                    <a:pt x="673" y="228"/>
                    <a:pt x="719" y="244"/>
                    <a:pt x="757" y="273"/>
                  </a:cubicBezTo>
                  <a:cubicBezTo>
                    <a:pt x="632" y="108"/>
                    <a:pt x="434" y="1"/>
                    <a:pt x="211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3" y="0"/>
                    <a:pt x="0" y="93"/>
                    <a:pt x="0" y="208"/>
                  </a:cubicBezTo>
                  <a:cubicBezTo>
                    <a:pt x="0" y="323"/>
                    <a:pt x="93" y="416"/>
                    <a:pt x="207" y="416"/>
                  </a:cubicBezTo>
                  <a:cubicBezTo>
                    <a:pt x="208" y="416"/>
                    <a:pt x="208" y="416"/>
                    <a:pt x="208" y="416"/>
                  </a:cubicBezTo>
                  <a:cubicBezTo>
                    <a:pt x="290" y="416"/>
                    <a:pt x="363" y="452"/>
                    <a:pt x="413" y="509"/>
                  </a:cubicBezTo>
                  <a:cubicBezTo>
                    <a:pt x="402" y="471"/>
                    <a:pt x="401" y="431"/>
                    <a:pt x="412" y="3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8" tIns="45714" rIns="91428" bIns="45714"/>
            <a:lstStyle/>
            <a:p>
              <a:pPr defTabSz="914263">
                <a:defRPr/>
              </a:pPr>
              <a:endParaRPr lang="en-US" sz="3599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58DB5E9-11F5-F0A6-D083-2FE13C186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400" y="1801813"/>
              <a:ext cx="1957388" cy="2217737"/>
            </a:xfrm>
            <a:custGeom>
              <a:avLst/>
              <a:gdLst>
                <a:gd name="T0" fmla="*/ 1414392 w 602"/>
                <a:gd name="T1" fmla="*/ 660118 h 682"/>
                <a:gd name="T2" fmla="*/ 1853341 w 602"/>
                <a:gd name="T3" fmla="*/ 0 h 682"/>
                <a:gd name="T4" fmla="*/ 191837 w 602"/>
                <a:gd name="T5" fmla="*/ 1099113 h 682"/>
                <a:gd name="T6" fmla="*/ 185334 w 602"/>
                <a:gd name="T7" fmla="*/ 1112120 h 682"/>
                <a:gd name="T8" fmla="*/ 435698 w 602"/>
                <a:gd name="T9" fmla="*/ 2032384 h 682"/>
                <a:gd name="T10" fmla="*/ 1359117 w 602"/>
                <a:gd name="T11" fmla="*/ 1781994 h 682"/>
                <a:gd name="T12" fmla="*/ 1359117 w 602"/>
                <a:gd name="T13" fmla="*/ 1781994 h 682"/>
                <a:gd name="T14" fmla="*/ 1957388 w 602"/>
                <a:gd name="T15" fmla="*/ 1352755 h 682"/>
                <a:gd name="T16" fmla="*/ 1414392 w 602"/>
                <a:gd name="T17" fmla="*/ 660118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2" h="682">
                  <a:moveTo>
                    <a:pt x="435" y="203"/>
                  </a:moveTo>
                  <a:cubicBezTo>
                    <a:pt x="435" y="112"/>
                    <a:pt x="491" y="34"/>
                    <a:pt x="570" y="0"/>
                  </a:cubicBezTo>
                  <a:cubicBezTo>
                    <a:pt x="364" y="26"/>
                    <a:pt x="171" y="145"/>
                    <a:pt x="59" y="338"/>
                  </a:cubicBezTo>
                  <a:cubicBezTo>
                    <a:pt x="57" y="342"/>
                    <a:pt x="57" y="342"/>
                    <a:pt x="57" y="342"/>
                  </a:cubicBezTo>
                  <a:cubicBezTo>
                    <a:pt x="0" y="441"/>
                    <a:pt x="35" y="568"/>
                    <a:pt x="134" y="625"/>
                  </a:cubicBezTo>
                  <a:cubicBezTo>
                    <a:pt x="233" y="682"/>
                    <a:pt x="360" y="648"/>
                    <a:pt x="418" y="548"/>
                  </a:cubicBezTo>
                  <a:cubicBezTo>
                    <a:pt x="418" y="548"/>
                    <a:pt x="418" y="548"/>
                    <a:pt x="418" y="548"/>
                  </a:cubicBezTo>
                  <a:cubicBezTo>
                    <a:pt x="459" y="477"/>
                    <a:pt x="527" y="431"/>
                    <a:pt x="602" y="416"/>
                  </a:cubicBezTo>
                  <a:cubicBezTo>
                    <a:pt x="506" y="393"/>
                    <a:pt x="435" y="306"/>
                    <a:pt x="435" y="2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8" tIns="45714" rIns="91428" bIns="45714"/>
            <a:lstStyle/>
            <a:p>
              <a:endParaRPr lang="fr-FR" sz="900"/>
            </a:p>
          </p:txBody>
        </p:sp>
      </p:grpSp>
      <p:sp>
        <p:nvSpPr>
          <p:cNvPr id="61" name="Picture Placeholder 12">
            <a:extLst>
              <a:ext uri="{FF2B5EF4-FFF2-40B4-BE49-F238E27FC236}">
                <a16:creationId xmlns:a16="http://schemas.microsoft.com/office/drawing/2014/main" id="{1FA288E1-AF68-6AF5-2194-6ABD49EF6983}"/>
              </a:ext>
            </a:extLst>
          </p:cNvPr>
          <p:cNvSpPr>
            <a:spLocks noGrp="1" noChangeAspect="1"/>
          </p:cNvSpPr>
          <p:nvPr userDrawn="1">
            <p:ph type="pic" sz="quarter" idx="17" hasCustomPrompt="1"/>
          </p:nvPr>
        </p:nvSpPr>
        <p:spPr>
          <a:xfrm>
            <a:off x="4936356" y="2670467"/>
            <a:ext cx="540000" cy="5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8619D700-76B1-6CC6-B7A6-E402B28EA7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1994718"/>
            <a:ext cx="3694896" cy="355600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5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39" name="Espace réservé du texte 37">
            <a:extLst>
              <a:ext uri="{FF2B5EF4-FFF2-40B4-BE49-F238E27FC236}">
                <a16:creationId xmlns:a16="http://schemas.microsoft.com/office/drawing/2014/main" id="{F9D4ACF7-59DB-D1BB-50A4-518100877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458611"/>
            <a:ext cx="3694896" cy="541117"/>
          </a:xfrm>
        </p:spPr>
        <p:txBody>
          <a:bodyPr anchor="t"/>
          <a:lstStyle>
            <a:lvl1pPr marL="0" indent="0" algn="r"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0" name="Espace réservé du texte 37">
            <a:extLst>
              <a:ext uri="{FF2B5EF4-FFF2-40B4-BE49-F238E27FC236}">
                <a16:creationId xmlns:a16="http://schemas.microsoft.com/office/drawing/2014/main" id="{AE705172-F915-3C2E-4011-D21EE7111E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01776" y="1994718"/>
            <a:ext cx="3694896" cy="355600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43" name="Espace réservé du texte 37">
            <a:extLst>
              <a:ext uri="{FF2B5EF4-FFF2-40B4-BE49-F238E27FC236}">
                <a16:creationId xmlns:a16="http://schemas.microsoft.com/office/drawing/2014/main" id="{CB46C336-6CBD-8087-C489-C718D233CE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01776" y="2458611"/>
            <a:ext cx="3694896" cy="541117"/>
          </a:xfrm>
        </p:spPr>
        <p:txBody>
          <a:bodyPr anchor="t"/>
          <a:lstStyle>
            <a:lvl1pPr marL="0" indent="0" algn="l"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14B03253-E852-6ABF-895C-E504F1DD4D38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5990774" y="2294003"/>
            <a:ext cx="540000" cy="5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F94E1780-B953-57A1-CFCA-8FC55F9F7901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951491" y="3042809"/>
            <a:ext cx="540000" cy="5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47" name="Picture Placeholder 12">
            <a:extLst>
              <a:ext uri="{FF2B5EF4-FFF2-40B4-BE49-F238E27FC236}">
                <a16:creationId xmlns:a16="http://schemas.microsoft.com/office/drawing/2014/main" id="{7DE724E3-BB56-7DA6-42F9-07362D75B7E0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754568" y="4301372"/>
            <a:ext cx="540000" cy="5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48" name="Picture Placeholder 12">
            <a:extLst>
              <a:ext uri="{FF2B5EF4-FFF2-40B4-BE49-F238E27FC236}">
                <a16:creationId xmlns:a16="http://schemas.microsoft.com/office/drawing/2014/main" id="{848C9DAF-2F3B-5BBE-3BC0-A73FB4060BD0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667035" y="4681306"/>
            <a:ext cx="540000" cy="5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51" name="Picture Placeholder 12">
            <a:extLst>
              <a:ext uri="{FF2B5EF4-FFF2-40B4-BE49-F238E27FC236}">
                <a16:creationId xmlns:a16="http://schemas.microsoft.com/office/drawing/2014/main" id="{515873B8-DCEA-A702-A5A7-837990B9BD82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708236" y="3909590"/>
            <a:ext cx="540000" cy="5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Icone</a:t>
            </a:r>
          </a:p>
        </p:txBody>
      </p:sp>
      <p:sp>
        <p:nvSpPr>
          <p:cNvPr id="52" name="Espace réservé du texte 37">
            <a:extLst>
              <a:ext uri="{FF2B5EF4-FFF2-40B4-BE49-F238E27FC236}">
                <a16:creationId xmlns:a16="http://schemas.microsoft.com/office/drawing/2014/main" id="{57951E47-7185-2C74-39F6-00DAEE6CD1A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325" y="3297176"/>
            <a:ext cx="3373200" cy="355600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5" name="Espace réservé du texte 37">
            <a:extLst>
              <a:ext uri="{FF2B5EF4-FFF2-40B4-BE49-F238E27FC236}">
                <a16:creationId xmlns:a16="http://schemas.microsoft.com/office/drawing/2014/main" id="{DEAA51E6-F2F7-4124-CE86-995072A857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5325" y="3761069"/>
            <a:ext cx="3373200" cy="541117"/>
          </a:xfrm>
        </p:spPr>
        <p:txBody>
          <a:bodyPr anchor="t"/>
          <a:lstStyle>
            <a:lvl1pPr marL="0" indent="0" algn="r"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6" name="Espace réservé du texte 37">
            <a:extLst>
              <a:ext uri="{FF2B5EF4-FFF2-40B4-BE49-F238E27FC236}">
                <a16:creationId xmlns:a16="http://schemas.microsoft.com/office/drawing/2014/main" id="{82EC2D5F-E2D3-9448-BA9E-31AB4B8877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19006" y="3297176"/>
            <a:ext cx="3377665" cy="355600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9" name="Espace réservé du texte 37">
            <a:extLst>
              <a:ext uri="{FF2B5EF4-FFF2-40B4-BE49-F238E27FC236}">
                <a16:creationId xmlns:a16="http://schemas.microsoft.com/office/drawing/2014/main" id="{08D1986F-52EC-A278-4B82-445FE2A948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19006" y="3761069"/>
            <a:ext cx="3377665" cy="541117"/>
          </a:xfrm>
        </p:spPr>
        <p:txBody>
          <a:bodyPr anchor="t"/>
          <a:lstStyle>
            <a:lvl1pPr marL="0" indent="0" algn="l"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0" name="Espace réservé du texte 37">
            <a:extLst>
              <a:ext uri="{FF2B5EF4-FFF2-40B4-BE49-F238E27FC236}">
                <a16:creationId xmlns:a16="http://schemas.microsoft.com/office/drawing/2014/main" id="{796D5000-EE22-D950-8D5B-795AF8B052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4595706"/>
            <a:ext cx="3694896" cy="355600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5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64" name="Espace réservé du texte 37">
            <a:extLst>
              <a:ext uri="{FF2B5EF4-FFF2-40B4-BE49-F238E27FC236}">
                <a16:creationId xmlns:a16="http://schemas.microsoft.com/office/drawing/2014/main" id="{50DBC18A-040A-21B6-B4DA-860E97534E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5325" y="5059599"/>
            <a:ext cx="3694896" cy="541117"/>
          </a:xfrm>
        </p:spPr>
        <p:txBody>
          <a:bodyPr anchor="t"/>
          <a:lstStyle>
            <a:lvl1pPr marL="0" indent="0" algn="r"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5" name="Espace réservé du texte 37">
            <a:extLst>
              <a:ext uri="{FF2B5EF4-FFF2-40B4-BE49-F238E27FC236}">
                <a16:creationId xmlns:a16="http://schemas.microsoft.com/office/drawing/2014/main" id="{B851ACC9-FCDF-BC3F-6A71-DEFB217DBA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01776" y="4595706"/>
            <a:ext cx="3694896" cy="355600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66" name="Espace réservé du texte 37">
            <a:extLst>
              <a:ext uri="{FF2B5EF4-FFF2-40B4-BE49-F238E27FC236}">
                <a16:creationId xmlns:a16="http://schemas.microsoft.com/office/drawing/2014/main" id="{399087FC-28AA-333C-842D-804CE308DF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01776" y="5059599"/>
            <a:ext cx="3694896" cy="541117"/>
          </a:xfrm>
        </p:spPr>
        <p:txBody>
          <a:bodyPr anchor="t"/>
          <a:lstStyle>
            <a:lvl1pPr marL="0" indent="0" algn="l"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501581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D52B9-434E-944B-8A24-C60C945B337F}"/>
              </a:ext>
            </a:extLst>
          </p:cNvPr>
          <p:cNvSpPr/>
          <p:nvPr userDrawn="1"/>
        </p:nvSpPr>
        <p:spPr>
          <a:xfrm>
            <a:off x="0" y="0"/>
            <a:ext cx="12192000" cy="275303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25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91AE3-DB5D-1B40-B68A-A4416DDA3326}"/>
              </a:ext>
            </a:extLst>
          </p:cNvPr>
          <p:cNvSpPr/>
          <p:nvPr userDrawn="1"/>
        </p:nvSpPr>
        <p:spPr>
          <a:xfrm>
            <a:off x="0" y="127159"/>
            <a:ext cx="12192000" cy="275303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25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23E1F3F-F32C-1E40-80A6-2FE4FE10F9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96014" y="127159"/>
            <a:ext cx="2304511" cy="148144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Data Classification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355" y="641630"/>
            <a:ext cx="11341289" cy="457200"/>
          </a:xfrm>
        </p:spPr>
        <p:txBody>
          <a:bodyPr lIns="0" rIns="0" bIns="0" anchor="t" anchorCtr="0"/>
          <a:lstStyle>
            <a:lvl1pPr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55" y="1230745"/>
            <a:ext cx="11341289" cy="5075712"/>
          </a:xfrm>
        </p:spPr>
        <p:txBody>
          <a:bodyPr lIns="0" bIns="0"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E8BC50-D7D2-4F4D-B297-7206E5CA06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625" y="6550232"/>
            <a:ext cx="3384748" cy="131922"/>
          </a:xfrm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Talent Solutions – Presentation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407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9">
            <a:extLst>
              <a:ext uri="{FF2B5EF4-FFF2-40B4-BE49-F238E27FC236}">
                <a16:creationId xmlns:a16="http://schemas.microsoft.com/office/drawing/2014/main" id="{D43902EE-04C2-842F-B3CC-3BBF5D739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7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298" y="3121604"/>
            <a:ext cx="3169398" cy="3169398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7DB660C-698C-EBB9-9006-FAF47720C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8530" y="934283"/>
            <a:ext cx="8820172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/>
            </a:lvl1pPr>
          </a:lstStyle>
          <a:p>
            <a:r>
              <a:rPr lang="fr-FR" noProof="0"/>
              <a:t>Prénom NOM</a:t>
            </a:r>
          </a:p>
        </p:txBody>
      </p: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D1FD8BFB-810E-6649-6DA6-E3325D3770AC}"/>
              </a:ext>
            </a:extLst>
          </p:cNvPr>
          <p:cNvGrpSpPr/>
          <p:nvPr userDrawn="1"/>
        </p:nvGrpSpPr>
        <p:grpSpPr>
          <a:xfrm flipV="1">
            <a:off x="700317" y="341328"/>
            <a:ext cx="11491682" cy="6516672"/>
            <a:chOff x="8391532" y="-3345071"/>
            <a:chExt cx="9162940" cy="5196096"/>
          </a:xfrm>
        </p:grpSpPr>
        <p:sp>
          <p:nvSpPr>
            <p:cNvPr id="88" name="Larme 87">
              <a:extLst>
                <a:ext uri="{FF2B5EF4-FFF2-40B4-BE49-F238E27FC236}">
                  <a16:creationId xmlns:a16="http://schemas.microsoft.com/office/drawing/2014/main" id="{115C0A93-C508-992A-C493-63251AF209F0}"/>
                </a:ext>
              </a:extLst>
            </p:cNvPr>
            <p:cNvSpPr/>
            <p:nvPr/>
          </p:nvSpPr>
          <p:spPr>
            <a:xfrm>
              <a:off x="8391532" y="516254"/>
              <a:ext cx="1335906" cy="1334771"/>
            </a:xfrm>
            <a:prstGeom prst="teardrop">
              <a:avLst/>
            </a:prstGeom>
            <a:noFill/>
            <a:ln w="165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E9667824-5134-7309-A11E-E02D587271DF}"/>
                </a:ext>
              </a:extLst>
            </p:cNvPr>
            <p:cNvCxnSpPr>
              <a:cxnSpLocks/>
              <a:stCxn id="88" idx="7"/>
            </p:cNvCxnSpPr>
            <p:nvPr/>
          </p:nvCxnSpPr>
          <p:spPr>
            <a:xfrm flipV="1">
              <a:off x="9727438" y="-3345071"/>
              <a:ext cx="0" cy="3861325"/>
            </a:xfrm>
            <a:prstGeom prst="line">
              <a:avLst/>
            </a:prstGeom>
            <a:ln w="165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B18F97A0-369C-0E4F-99DE-B943FF44789D}"/>
                </a:ext>
              </a:extLst>
            </p:cNvPr>
            <p:cNvCxnSpPr>
              <a:cxnSpLocks/>
              <a:stCxn id="88" idx="7"/>
            </p:cNvCxnSpPr>
            <p:nvPr/>
          </p:nvCxnSpPr>
          <p:spPr>
            <a:xfrm flipV="1">
              <a:off x="9727438" y="516254"/>
              <a:ext cx="7827034" cy="0"/>
            </a:xfrm>
            <a:prstGeom prst="line">
              <a:avLst/>
            </a:prstGeom>
            <a:ln w="165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679D484-7016-98BB-7720-FFF74AF955AA}"/>
                </a:ext>
              </a:extLst>
            </p:cNvPr>
            <p:cNvSpPr/>
            <p:nvPr/>
          </p:nvSpPr>
          <p:spPr>
            <a:xfrm rot="16200000">
              <a:off x="9596408" y="249943"/>
              <a:ext cx="262059" cy="136800"/>
            </a:xfrm>
            <a:prstGeom prst="rect">
              <a:avLst/>
            </a:prstGeom>
            <a:gradFill>
              <a:gsLst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4CE1519-0AF4-304F-5829-7C099DF81411}"/>
                </a:ext>
              </a:extLst>
            </p:cNvPr>
            <p:cNvSpPr/>
            <p:nvPr/>
          </p:nvSpPr>
          <p:spPr>
            <a:xfrm rot="5400000">
              <a:off x="9596409" y="643745"/>
              <a:ext cx="262059" cy="136800"/>
            </a:xfrm>
            <a:prstGeom prst="rect">
              <a:avLst/>
            </a:prstGeom>
            <a:gradFill>
              <a:gsLst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Espace réservé pour une image  95">
            <a:extLst>
              <a:ext uri="{FF2B5EF4-FFF2-40B4-BE49-F238E27FC236}">
                <a16:creationId xmlns:a16="http://schemas.microsoft.com/office/drawing/2014/main" id="{0AC91E2C-9E83-16C6-55B4-D85D0AB59A3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 flipH="1">
            <a:off x="778044" y="417187"/>
            <a:ext cx="1519969" cy="1519969"/>
          </a:xfrm>
          <a:custGeom>
            <a:avLst/>
            <a:gdLst>
              <a:gd name="connsiteX0" fmla="*/ 837000 w 1674000"/>
              <a:gd name="connsiteY0" fmla="*/ 0 h 1674000"/>
              <a:gd name="connsiteX1" fmla="*/ 1674000 w 1674000"/>
              <a:gd name="connsiteY1" fmla="*/ 837000 h 1674000"/>
              <a:gd name="connsiteX2" fmla="*/ 837000 w 1674000"/>
              <a:gd name="connsiteY2" fmla="*/ 1674000 h 1674000"/>
              <a:gd name="connsiteX3" fmla="*/ 0 w 1674000"/>
              <a:gd name="connsiteY3" fmla="*/ 1674000 h 1674000"/>
              <a:gd name="connsiteX4" fmla="*/ 0 w 1674000"/>
              <a:gd name="connsiteY4" fmla="*/ 837000 h 1674000"/>
              <a:gd name="connsiteX5" fmla="*/ 837000 w 1674000"/>
              <a:gd name="connsiteY5" fmla="*/ 0 h 16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000" h="1674000">
                <a:moveTo>
                  <a:pt x="837000" y="0"/>
                </a:moveTo>
                <a:cubicBezTo>
                  <a:pt x="1299262" y="0"/>
                  <a:pt x="1674000" y="374738"/>
                  <a:pt x="1674000" y="837000"/>
                </a:cubicBezTo>
                <a:cubicBezTo>
                  <a:pt x="1674000" y="1299262"/>
                  <a:pt x="1299262" y="1674000"/>
                  <a:pt x="837000" y="1674000"/>
                </a:cubicBezTo>
                <a:lnTo>
                  <a:pt x="0" y="1674000"/>
                </a:lnTo>
                <a:lnTo>
                  <a:pt x="0" y="837000"/>
                </a:lnTo>
                <a:cubicBezTo>
                  <a:pt x="0" y="374738"/>
                  <a:pt x="374738" y="0"/>
                  <a:pt x="837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Photo</a:t>
            </a:r>
          </a:p>
        </p:txBody>
      </p:sp>
      <p:sp>
        <p:nvSpPr>
          <p:cNvPr id="97" name="Espace réservé du texte 38">
            <a:extLst>
              <a:ext uri="{FF2B5EF4-FFF2-40B4-BE49-F238E27FC236}">
                <a16:creationId xmlns:a16="http://schemas.microsoft.com/office/drawing/2014/main" id="{7E8756D5-8CAF-DD65-E623-F85B5798ED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5003" y="1446705"/>
            <a:ext cx="8820172" cy="468506"/>
          </a:xfrm>
        </p:spPr>
        <p:txBody>
          <a:bodyPr/>
          <a:lstStyle>
            <a:lvl1pPr marL="0" indent="0" algn="l">
              <a:buNone/>
              <a:defRPr sz="1600" cap="all" baseline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E8637A2-B28A-50AF-CBB0-7BAFE13B38BF}"/>
              </a:ext>
            </a:extLst>
          </p:cNvPr>
          <p:cNvSpPr/>
          <p:nvPr userDrawn="1"/>
        </p:nvSpPr>
        <p:spPr>
          <a:xfrm>
            <a:off x="2799793" y="2116049"/>
            <a:ext cx="4150933" cy="369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fr-FR" sz="1600" b="1">
                <a:solidFill>
                  <a:schemeClr val="accent1"/>
                </a:solidFill>
              </a:rPr>
              <a:t>Expérience</a:t>
            </a:r>
          </a:p>
        </p:txBody>
      </p:sp>
      <p:sp>
        <p:nvSpPr>
          <p:cNvPr id="100" name="Espace réservé du texte 99">
            <a:extLst>
              <a:ext uri="{FF2B5EF4-FFF2-40B4-BE49-F238E27FC236}">
                <a16:creationId xmlns:a16="http://schemas.microsoft.com/office/drawing/2014/main" id="{870A73FC-F969-47CB-A589-0F9164C3A9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95003" y="2587795"/>
            <a:ext cx="4163802" cy="2351027"/>
          </a:xfrm>
        </p:spPr>
        <p:txBody>
          <a:bodyPr/>
          <a:lstStyle>
            <a:lvl1pPr>
              <a:spcAft>
                <a:spcPts val="0"/>
              </a:spcAft>
              <a:buClr>
                <a:schemeClr val="accent1"/>
              </a:buClr>
              <a:defRPr sz="1200" spc="-30" baseline="0"/>
            </a:lvl1pPr>
            <a:lvl2pPr>
              <a:spcAft>
                <a:spcPts val="0"/>
              </a:spcAft>
              <a:buClr>
                <a:schemeClr val="accent1"/>
              </a:buClr>
              <a:defRPr sz="1200" spc="-30" baseline="0"/>
            </a:lvl2pPr>
            <a:lvl3pPr>
              <a:spcAft>
                <a:spcPts val="0"/>
              </a:spcAft>
              <a:buClr>
                <a:schemeClr val="accent1"/>
              </a:buClr>
              <a:defRPr sz="1200" spc="-30" baseline="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D41334A-FB1E-2908-5559-4909FF41EBC8}"/>
              </a:ext>
            </a:extLst>
          </p:cNvPr>
          <p:cNvSpPr/>
          <p:nvPr userDrawn="1"/>
        </p:nvSpPr>
        <p:spPr>
          <a:xfrm>
            <a:off x="7328042" y="5041840"/>
            <a:ext cx="4176705" cy="369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fr-FR" sz="1600" b="1">
                <a:solidFill>
                  <a:schemeClr val="accent3"/>
                </a:solidFill>
              </a:rPr>
              <a:t>Formation</a:t>
            </a:r>
          </a:p>
        </p:txBody>
      </p:sp>
      <p:sp>
        <p:nvSpPr>
          <p:cNvPr id="102" name="Espace réservé du texte 99">
            <a:extLst>
              <a:ext uri="{FF2B5EF4-FFF2-40B4-BE49-F238E27FC236}">
                <a16:creationId xmlns:a16="http://schemas.microsoft.com/office/drawing/2014/main" id="{21F0CDD9-3291-B1A0-6EAE-9DC5A939D1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8042" y="5513588"/>
            <a:ext cx="4176705" cy="958332"/>
          </a:xfrm>
        </p:spPr>
        <p:txBody>
          <a:bodyPr/>
          <a:lstStyle>
            <a:lvl1pPr>
              <a:spcAft>
                <a:spcPts val="0"/>
              </a:spcAft>
              <a:buClr>
                <a:schemeClr val="accent3"/>
              </a:buClr>
              <a:defRPr sz="1200" spc="-30" baseline="0"/>
            </a:lvl1pPr>
            <a:lvl2pPr>
              <a:spcAft>
                <a:spcPts val="0"/>
              </a:spcAft>
              <a:buClr>
                <a:schemeClr val="accent3"/>
              </a:buClr>
              <a:defRPr sz="1200" spc="-30" baseline="0"/>
            </a:lvl2pPr>
            <a:lvl3pPr>
              <a:spcAft>
                <a:spcPts val="0"/>
              </a:spcAft>
              <a:buClr>
                <a:schemeClr val="accent3"/>
              </a:buClr>
              <a:defRPr sz="1200" spc="-30" baseline="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60B8955-36F6-DA42-D642-5FEC127D5807}"/>
              </a:ext>
            </a:extLst>
          </p:cNvPr>
          <p:cNvSpPr/>
          <p:nvPr userDrawn="1"/>
        </p:nvSpPr>
        <p:spPr>
          <a:xfrm>
            <a:off x="2784687" y="5041840"/>
            <a:ext cx="4101673" cy="369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fr-FR" sz="1600" b="1">
                <a:solidFill>
                  <a:schemeClr val="accent2"/>
                </a:solidFill>
              </a:rPr>
              <a:t>Quelques missions conduites</a:t>
            </a:r>
          </a:p>
        </p:txBody>
      </p:sp>
      <p:sp>
        <p:nvSpPr>
          <p:cNvPr id="104" name="Espace réservé du texte 99">
            <a:extLst>
              <a:ext uri="{FF2B5EF4-FFF2-40B4-BE49-F238E27FC236}">
                <a16:creationId xmlns:a16="http://schemas.microsoft.com/office/drawing/2014/main" id="{435003CF-7AA0-9EDA-2F7E-7D3BE02BB0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82889" y="5513588"/>
            <a:ext cx="4167838" cy="958332"/>
          </a:xfrm>
        </p:spPr>
        <p:txBody>
          <a:bodyPr/>
          <a:lstStyle>
            <a:lvl1pPr>
              <a:spcAft>
                <a:spcPts val="0"/>
              </a:spcAft>
              <a:buClr>
                <a:schemeClr val="accent2"/>
              </a:buClr>
              <a:defRPr sz="1200" spc="-30" baseline="0"/>
            </a:lvl1pPr>
            <a:lvl2pPr>
              <a:spcAft>
                <a:spcPts val="0"/>
              </a:spcAft>
              <a:buClr>
                <a:schemeClr val="accent2"/>
              </a:buClr>
              <a:defRPr sz="1200" spc="-30" baseline="0"/>
            </a:lvl2pPr>
            <a:lvl3pPr>
              <a:spcAft>
                <a:spcPts val="0"/>
              </a:spcAft>
              <a:buClr>
                <a:schemeClr val="accent2"/>
              </a:buClr>
              <a:defRPr sz="1200" spc="-30" baseline="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2C3C189-0AB9-50F7-C319-EF92E302564F}"/>
              </a:ext>
            </a:extLst>
          </p:cNvPr>
          <p:cNvSpPr/>
          <p:nvPr userDrawn="1"/>
        </p:nvSpPr>
        <p:spPr>
          <a:xfrm>
            <a:off x="7310838" y="2115073"/>
            <a:ext cx="4163802" cy="369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fr-FR" sz="1600" b="1">
                <a:solidFill>
                  <a:schemeClr val="accent5"/>
                </a:solidFill>
              </a:rPr>
              <a:t>Compétences</a:t>
            </a:r>
          </a:p>
        </p:txBody>
      </p:sp>
      <p:sp>
        <p:nvSpPr>
          <p:cNvPr id="106" name="Espace réservé du texte 99">
            <a:extLst>
              <a:ext uri="{FF2B5EF4-FFF2-40B4-BE49-F238E27FC236}">
                <a16:creationId xmlns:a16="http://schemas.microsoft.com/office/drawing/2014/main" id="{9068B5EE-5FAE-D3BB-9379-457343C9D45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19964" y="2586819"/>
            <a:ext cx="4176711" cy="2351027"/>
          </a:xfrm>
        </p:spPr>
        <p:txBody>
          <a:bodyPr/>
          <a:lstStyle>
            <a:lvl1pPr>
              <a:spcAft>
                <a:spcPts val="0"/>
              </a:spcAft>
              <a:buClr>
                <a:schemeClr val="accent5"/>
              </a:buClr>
              <a:defRPr sz="1200" spc="-30" baseline="0"/>
            </a:lvl1pPr>
            <a:lvl2pPr>
              <a:spcAft>
                <a:spcPts val="0"/>
              </a:spcAft>
              <a:buClr>
                <a:schemeClr val="accent5"/>
              </a:buClr>
              <a:defRPr sz="1200" spc="-30" baseline="0"/>
            </a:lvl2pPr>
            <a:lvl3pPr>
              <a:spcAft>
                <a:spcPts val="0"/>
              </a:spcAft>
              <a:buClr>
                <a:schemeClr val="accent5"/>
              </a:buClr>
              <a:defRPr sz="1200" spc="-30" baseline="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39068B1-77C7-7CA7-66AE-71572DD2E9CA}"/>
              </a:ext>
            </a:extLst>
          </p:cNvPr>
          <p:cNvSpPr/>
          <p:nvPr userDrawn="1"/>
        </p:nvSpPr>
        <p:spPr>
          <a:xfrm>
            <a:off x="190673" y="3429000"/>
            <a:ext cx="1951687" cy="369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b="1">
                <a:solidFill>
                  <a:schemeClr val="tx2"/>
                </a:solidFill>
              </a:rPr>
              <a:t>Sa vision du métier</a:t>
            </a:r>
          </a:p>
        </p:txBody>
      </p:sp>
      <p:sp>
        <p:nvSpPr>
          <p:cNvPr id="108" name="Espace réservé du texte 99">
            <a:extLst>
              <a:ext uri="{FF2B5EF4-FFF2-40B4-BE49-F238E27FC236}">
                <a16:creationId xmlns:a16="http://schemas.microsoft.com/office/drawing/2014/main" id="{C3A04EAF-8F93-D295-958D-BD278D6A821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0674" y="3900748"/>
            <a:ext cx="1951687" cy="630358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200" spc="-30" baseline="0"/>
            </a:lvl1pPr>
            <a:lvl2pPr algn="ctr"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636A00C-6114-55AA-1BEB-BE382532D810}"/>
              </a:ext>
            </a:extLst>
          </p:cNvPr>
          <p:cNvCxnSpPr>
            <a:cxnSpLocks/>
          </p:cNvCxnSpPr>
          <p:nvPr userDrawn="1"/>
        </p:nvCxnSpPr>
        <p:spPr>
          <a:xfrm>
            <a:off x="2795003" y="2484527"/>
            <a:ext cx="48258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2A8FE3B-032E-7CD3-CD5F-279A4D6DB6BD}"/>
              </a:ext>
            </a:extLst>
          </p:cNvPr>
          <p:cNvCxnSpPr/>
          <p:nvPr userDrawn="1"/>
        </p:nvCxnSpPr>
        <p:spPr>
          <a:xfrm>
            <a:off x="7310838" y="2484527"/>
            <a:ext cx="48258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9FF01BB-1D22-969C-7025-DB8F1680EB5D}"/>
              </a:ext>
            </a:extLst>
          </p:cNvPr>
          <p:cNvCxnSpPr>
            <a:cxnSpLocks/>
          </p:cNvCxnSpPr>
          <p:nvPr userDrawn="1"/>
        </p:nvCxnSpPr>
        <p:spPr>
          <a:xfrm>
            <a:off x="2795003" y="5411295"/>
            <a:ext cx="48258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D597AE5-CA85-0827-B3BC-DD17AEC3075D}"/>
              </a:ext>
            </a:extLst>
          </p:cNvPr>
          <p:cNvCxnSpPr/>
          <p:nvPr userDrawn="1"/>
        </p:nvCxnSpPr>
        <p:spPr>
          <a:xfrm>
            <a:off x="7310838" y="5411295"/>
            <a:ext cx="482587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5C87471-45AA-21AB-6B83-3B01AE8FFDB6}"/>
              </a:ext>
            </a:extLst>
          </p:cNvPr>
          <p:cNvCxnSpPr>
            <a:cxnSpLocks/>
          </p:cNvCxnSpPr>
          <p:nvPr userDrawn="1"/>
        </p:nvCxnSpPr>
        <p:spPr>
          <a:xfrm>
            <a:off x="925224" y="3787185"/>
            <a:ext cx="48258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673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4">
          <p15:clr>
            <a:srgbClr val="FBAE40"/>
          </p15:clr>
        </p15:guide>
        <p15:guide id="2" pos="4611">
          <p15:clr>
            <a:srgbClr val="FBAE40"/>
          </p15:clr>
        </p15:guide>
        <p15:guide id="3" pos="1549">
          <p15:clr>
            <a:srgbClr val="FBAE40"/>
          </p15:clr>
        </p15:guide>
        <p15:guide id="4" pos="1753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7DB660C-698C-EBB9-9006-FAF47720C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fr-FR" noProof="0"/>
              <a:t>Cliquez pour ajouter le titre du contenu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00099-D596-90EB-B7A8-F8D524AF3D1F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19BA9EC8-9A7C-9D89-7B3F-3D3D88C4240D}"/>
              </a:ext>
            </a:extLst>
          </p:cNvPr>
          <p:cNvGrpSpPr/>
          <p:nvPr userDrawn="1"/>
        </p:nvGrpSpPr>
        <p:grpSpPr>
          <a:xfrm>
            <a:off x="1645724" y="1387088"/>
            <a:ext cx="9850949" cy="288000"/>
            <a:chOff x="1467294" y="999001"/>
            <a:chExt cx="10290666" cy="288000"/>
          </a:xfrm>
          <a:noFill/>
        </p:grpSpPr>
        <p:sp>
          <p:nvSpPr>
            <p:cNvPr id="12" name="Flèche : chevron 5">
              <a:extLst>
                <a:ext uri="{FF2B5EF4-FFF2-40B4-BE49-F238E27FC236}">
                  <a16:creationId xmlns:a16="http://schemas.microsoft.com/office/drawing/2014/main" id="{F45C4867-78A1-122E-FCCF-9DEBCAD9B9F6}"/>
                </a:ext>
              </a:extLst>
            </p:cNvPr>
            <p:cNvSpPr/>
            <p:nvPr/>
          </p:nvSpPr>
          <p:spPr>
            <a:xfrm>
              <a:off x="1467294" y="999001"/>
              <a:ext cx="836519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900" b="1">
                  <a:solidFill>
                    <a:schemeClr val="tx1"/>
                  </a:solidFill>
                </a:rPr>
                <a:t>Janvier</a:t>
              </a:r>
            </a:p>
          </p:txBody>
        </p:sp>
        <p:sp>
          <p:nvSpPr>
            <p:cNvPr id="13" name="Flèche : chevron 5">
              <a:extLst>
                <a:ext uri="{FF2B5EF4-FFF2-40B4-BE49-F238E27FC236}">
                  <a16:creationId xmlns:a16="http://schemas.microsoft.com/office/drawing/2014/main" id="{3EABDA31-FE02-0040-60D3-9E6397D03426}"/>
                </a:ext>
              </a:extLst>
            </p:cNvPr>
            <p:cNvSpPr/>
            <p:nvPr/>
          </p:nvSpPr>
          <p:spPr>
            <a:xfrm>
              <a:off x="2326762" y="999001"/>
              <a:ext cx="836519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900" b="1">
                  <a:solidFill>
                    <a:schemeClr val="tx1"/>
                  </a:solidFill>
                </a:rPr>
                <a:t>Février</a:t>
              </a:r>
            </a:p>
          </p:txBody>
        </p:sp>
        <p:sp>
          <p:nvSpPr>
            <p:cNvPr id="14" name="Flèche : chevron 5">
              <a:extLst>
                <a:ext uri="{FF2B5EF4-FFF2-40B4-BE49-F238E27FC236}">
                  <a16:creationId xmlns:a16="http://schemas.microsoft.com/office/drawing/2014/main" id="{6CCAD2D1-5AAB-CC91-2310-8E13227CA500}"/>
                </a:ext>
              </a:extLst>
            </p:cNvPr>
            <p:cNvSpPr/>
            <p:nvPr/>
          </p:nvSpPr>
          <p:spPr>
            <a:xfrm>
              <a:off x="3186230" y="999001"/>
              <a:ext cx="836519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900" b="1">
                  <a:solidFill>
                    <a:schemeClr val="tx1"/>
                  </a:solidFill>
                </a:rPr>
                <a:t>Mars</a:t>
              </a:r>
            </a:p>
          </p:txBody>
        </p:sp>
        <p:sp>
          <p:nvSpPr>
            <p:cNvPr id="15" name="Flèche : chevron 5">
              <a:extLst>
                <a:ext uri="{FF2B5EF4-FFF2-40B4-BE49-F238E27FC236}">
                  <a16:creationId xmlns:a16="http://schemas.microsoft.com/office/drawing/2014/main" id="{FA0C4D72-18B2-A36C-1063-79E13F203CDB}"/>
                </a:ext>
              </a:extLst>
            </p:cNvPr>
            <p:cNvSpPr/>
            <p:nvPr/>
          </p:nvSpPr>
          <p:spPr>
            <a:xfrm>
              <a:off x="4045698" y="999001"/>
              <a:ext cx="836519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900" b="1">
                  <a:solidFill>
                    <a:schemeClr val="tx1"/>
                  </a:solidFill>
                </a:rPr>
                <a:t>Avril</a:t>
              </a:r>
            </a:p>
          </p:txBody>
        </p:sp>
        <p:sp>
          <p:nvSpPr>
            <p:cNvPr id="16" name="Flèche : chevron 5">
              <a:extLst>
                <a:ext uri="{FF2B5EF4-FFF2-40B4-BE49-F238E27FC236}">
                  <a16:creationId xmlns:a16="http://schemas.microsoft.com/office/drawing/2014/main" id="{19904142-A7B4-F69B-4143-B1D935A173F8}"/>
                </a:ext>
              </a:extLst>
            </p:cNvPr>
            <p:cNvSpPr/>
            <p:nvPr/>
          </p:nvSpPr>
          <p:spPr>
            <a:xfrm>
              <a:off x="4905166" y="999001"/>
              <a:ext cx="836519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900" b="1">
                  <a:solidFill>
                    <a:schemeClr val="tx1"/>
                  </a:solidFill>
                </a:rPr>
                <a:t>Mai</a:t>
              </a:r>
            </a:p>
          </p:txBody>
        </p:sp>
        <p:sp>
          <p:nvSpPr>
            <p:cNvPr id="17" name="Flèche : chevron 5">
              <a:extLst>
                <a:ext uri="{FF2B5EF4-FFF2-40B4-BE49-F238E27FC236}">
                  <a16:creationId xmlns:a16="http://schemas.microsoft.com/office/drawing/2014/main" id="{5A450A9F-BB09-C7FE-246A-F81DFAAFE832}"/>
                </a:ext>
              </a:extLst>
            </p:cNvPr>
            <p:cNvSpPr/>
            <p:nvPr/>
          </p:nvSpPr>
          <p:spPr>
            <a:xfrm>
              <a:off x="5764634" y="999001"/>
              <a:ext cx="836519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900" b="1">
                  <a:solidFill>
                    <a:schemeClr val="tx1"/>
                  </a:solidFill>
                </a:rPr>
                <a:t>Juin</a:t>
              </a:r>
            </a:p>
          </p:txBody>
        </p:sp>
        <p:sp>
          <p:nvSpPr>
            <p:cNvPr id="18" name="Flèche : chevron 5">
              <a:extLst>
                <a:ext uri="{FF2B5EF4-FFF2-40B4-BE49-F238E27FC236}">
                  <a16:creationId xmlns:a16="http://schemas.microsoft.com/office/drawing/2014/main" id="{29DD5C0F-5F0F-1BF3-DD94-CDA9A2B7480B}"/>
                </a:ext>
              </a:extLst>
            </p:cNvPr>
            <p:cNvSpPr/>
            <p:nvPr/>
          </p:nvSpPr>
          <p:spPr>
            <a:xfrm>
              <a:off x="6624102" y="999001"/>
              <a:ext cx="836519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900" b="1">
                  <a:solidFill>
                    <a:schemeClr val="tx1"/>
                  </a:solidFill>
                </a:rPr>
                <a:t>Juillet</a:t>
              </a:r>
            </a:p>
          </p:txBody>
        </p:sp>
        <p:sp>
          <p:nvSpPr>
            <p:cNvPr id="19" name="Flèche : chevron 5">
              <a:extLst>
                <a:ext uri="{FF2B5EF4-FFF2-40B4-BE49-F238E27FC236}">
                  <a16:creationId xmlns:a16="http://schemas.microsoft.com/office/drawing/2014/main" id="{56A0FE17-6D3B-3911-EFCF-6608F0161E28}"/>
                </a:ext>
              </a:extLst>
            </p:cNvPr>
            <p:cNvSpPr/>
            <p:nvPr/>
          </p:nvSpPr>
          <p:spPr>
            <a:xfrm>
              <a:off x="7483570" y="999001"/>
              <a:ext cx="836519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900" b="1">
                  <a:solidFill>
                    <a:schemeClr val="tx1"/>
                  </a:solidFill>
                </a:rPr>
                <a:t>Aout</a:t>
              </a:r>
            </a:p>
          </p:txBody>
        </p:sp>
        <p:sp>
          <p:nvSpPr>
            <p:cNvPr id="20" name="Flèche : chevron 5">
              <a:extLst>
                <a:ext uri="{FF2B5EF4-FFF2-40B4-BE49-F238E27FC236}">
                  <a16:creationId xmlns:a16="http://schemas.microsoft.com/office/drawing/2014/main" id="{5E046F62-2AC6-3953-3E7D-54EB5AFECD5C}"/>
                </a:ext>
              </a:extLst>
            </p:cNvPr>
            <p:cNvSpPr/>
            <p:nvPr/>
          </p:nvSpPr>
          <p:spPr>
            <a:xfrm>
              <a:off x="8343038" y="999001"/>
              <a:ext cx="836519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900" b="1">
                  <a:solidFill>
                    <a:schemeClr val="tx1"/>
                  </a:solidFill>
                </a:rPr>
                <a:t>Septembre</a:t>
              </a:r>
            </a:p>
          </p:txBody>
        </p:sp>
        <p:sp>
          <p:nvSpPr>
            <p:cNvPr id="21" name="Flèche : chevron 5">
              <a:extLst>
                <a:ext uri="{FF2B5EF4-FFF2-40B4-BE49-F238E27FC236}">
                  <a16:creationId xmlns:a16="http://schemas.microsoft.com/office/drawing/2014/main" id="{06806FFE-AE7F-3A3A-C799-0885C0178673}"/>
                </a:ext>
              </a:extLst>
            </p:cNvPr>
            <p:cNvSpPr/>
            <p:nvPr/>
          </p:nvSpPr>
          <p:spPr>
            <a:xfrm>
              <a:off x="9202506" y="999001"/>
              <a:ext cx="836519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900" b="1">
                  <a:solidFill>
                    <a:schemeClr val="tx1"/>
                  </a:solidFill>
                </a:rPr>
                <a:t>Octobre</a:t>
              </a:r>
            </a:p>
          </p:txBody>
        </p:sp>
        <p:sp>
          <p:nvSpPr>
            <p:cNvPr id="22" name="Flèche : chevron 5">
              <a:extLst>
                <a:ext uri="{FF2B5EF4-FFF2-40B4-BE49-F238E27FC236}">
                  <a16:creationId xmlns:a16="http://schemas.microsoft.com/office/drawing/2014/main" id="{65451CD9-4F69-E9A9-C5E7-4ED669765FAB}"/>
                </a:ext>
              </a:extLst>
            </p:cNvPr>
            <p:cNvSpPr/>
            <p:nvPr/>
          </p:nvSpPr>
          <p:spPr>
            <a:xfrm>
              <a:off x="10061974" y="999001"/>
              <a:ext cx="836519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900" b="1">
                  <a:solidFill>
                    <a:schemeClr val="tx1"/>
                  </a:solidFill>
                </a:rPr>
                <a:t>Novembre</a:t>
              </a:r>
            </a:p>
          </p:txBody>
        </p:sp>
        <p:sp>
          <p:nvSpPr>
            <p:cNvPr id="23" name="Flèche : chevron 5">
              <a:extLst>
                <a:ext uri="{FF2B5EF4-FFF2-40B4-BE49-F238E27FC236}">
                  <a16:creationId xmlns:a16="http://schemas.microsoft.com/office/drawing/2014/main" id="{F9C6FAEB-DB66-EF00-96A3-27D69D61278B}"/>
                </a:ext>
              </a:extLst>
            </p:cNvPr>
            <p:cNvSpPr/>
            <p:nvPr/>
          </p:nvSpPr>
          <p:spPr>
            <a:xfrm>
              <a:off x="10921441" y="999001"/>
              <a:ext cx="836519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900" b="1">
                  <a:solidFill>
                    <a:schemeClr val="tx1"/>
                  </a:solidFill>
                </a:rPr>
                <a:t>Décembre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7AE4556D-E1FA-004B-A3BE-3F8B698181EF}"/>
              </a:ext>
            </a:extLst>
          </p:cNvPr>
          <p:cNvGrpSpPr/>
          <p:nvPr userDrawn="1"/>
        </p:nvGrpSpPr>
        <p:grpSpPr>
          <a:xfrm>
            <a:off x="1628911" y="1387087"/>
            <a:ext cx="9876584" cy="4888147"/>
            <a:chOff x="1628911" y="1142999"/>
            <a:chExt cx="9876584" cy="5057776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5491F418-B98D-73AE-EE89-F08EF81B16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8911" y="1142999"/>
              <a:ext cx="0" cy="5057776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E6AB4A8A-BD08-DA9D-A1E1-AFAA1887E8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3651" y="1142999"/>
              <a:ext cx="0" cy="5057776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BB6AF72F-B166-413C-18E9-73AA67619A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4728" y="1142999"/>
              <a:ext cx="0" cy="5057776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D21C6015-2EA8-1FF3-89DE-B5CD2CF5A4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805" y="1142999"/>
              <a:ext cx="0" cy="5057776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81E448AC-6A99-7C1F-9802-25338FE28C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6882" y="1142999"/>
              <a:ext cx="0" cy="5057776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53E6AC7D-EE3C-D87C-D40B-484DA45BF0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7959" y="1142999"/>
              <a:ext cx="0" cy="5057776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3797344B-11EB-DECF-227B-8058D098D4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9036" y="1142999"/>
              <a:ext cx="0" cy="5057776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4680CD66-7042-1D55-BA9B-4DD9985256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0113" y="1142999"/>
              <a:ext cx="0" cy="5057776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B9014148-E961-5F7E-1ABD-5618CA9CC8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1190" y="1142999"/>
              <a:ext cx="0" cy="5057776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43CBFA89-B5CD-9968-3EF4-4FEB918F7E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2267" y="1142999"/>
              <a:ext cx="0" cy="5057776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EC9B5A1F-A908-A29C-152C-EB7830EF14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3344" y="1142999"/>
              <a:ext cx="0" cy="5057776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C252052F-88BE-B48D-0E73-FC5EA447D2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4421" y="1142999"/>
              <a:ext cx="0" cy="5057776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97761EB9-3529-CD1F-78F0-E4867ABB02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05495" y="1142999"/>
              <a:ext cx="0" cy="5057776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BA33E560-D2B3-2D12-E9B0-0ED8DB2DE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675" y="1757250"/>
            <a:ext cx="2278063" cy="288000"/>
          </a:xfrm>
          <a:prstGeom prst="roundRect">
            <a:avLst>
              <a:gd name="adj" fmla="val 50000"/>
            </a:avLst>
          </a:prstGeom>
          <a:solidFill>
            <a:srgbClr val="5E8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buNone/>
              <a:defRPr lang="fr-FR" sz="11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Thématique</a:t>
            </a:r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0DAB242E-871C-D3CF-CF9C-A9430FC9C8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8052" y="1757250"/>
            <a:ext cx="2278063" cy="288000"/>
          </a:xfrm>
          <a:prstGeom prst="roundRect">
            <a:avLst>
              <a:gd name="adj" fmla="val 50000"/>
            </a:avLst>
          </a:prstGeom>
          <a:solidFill>
            <a:srgbClr val="5E8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buNone/>
              <a:defRPr lang="fr-FR" sz="11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Thématique</a:t>
            </a:r>
          </a:p>
        </p:txBody>
      </p:sp>
      <p:sp>
        <p:nvSpPr>
          <p:cNvPr id="47" name="Espace réservé du texte 44">
            <a:extLst>
              <a:ext uri="{FF2B5EF4-FFF2-40B4-BE49-F238E27FC236}">
                <a16:creationId xmlns:a16="http://schemas.microsoft.com/office/drawing/2014/main" id="{7DEA4292-E68B-3CB2-1CFB-2B3DACF52F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2723" y="1757250"/>
            <a:ext cx="2278063" cy="288000"/>
          </a:xfrm>
          <a:prstGeom prst="roundRect">
            <a:avLst>
              <a:gd name="adj" fmla="val 50000"/>
            </a:avLst>
          </a:prstGeom>
          <a:solidFill>
            <a:srgbClr val="5E8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buNone/>
              <a:defRPr lang="fr-FR" sz="11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Thématique</a:t>
            </a:r>
          </a:p>
        </p:txBody>
      </p:sp>
      <p:sp>
        <p:nvSpPr>
          <p:cNvPr id="48" name="Espace réservé du texte 44">
            <a:extLst>
              <a:ext uri="{FF2B5EF4-FFF2-40B4-BE49-F238E27FC236}">
                <a16:creationId xmlns:a16="http://schemas.microsoft.com/office/drawing/2014/main" id="{BCECDF87-5BDC-1FC2-4138-9165D2482F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34880" y="1757250"/>
            <a:ext cx="2278063" cy="288000"/>
          </a:xfrm>
          <a:prstGeom prst="roundRect">
            <a:avLst>
              <a:gd name="adj" fmla="val 50000"/>
            </a:avLst>
          </a:prstGeom>
          <a:solidFill>
            <a:srgbClr val="5E8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buNone/>
              <a:defRPr lang="fr-FR" sz="11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Thématique</a:t>
            </a: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14DC723A-40E2-ADDC-7BEA-C89B61D93E6B}"/>
              </a:ext>
            </a:extLst>
          </p:cNvPr>
          <p:cNvGrpSpPr/>
          <p:nvPr userDrawn="1"/>
        </p:nvGrpSpPr>
        <p:grpSpPr>
          <a:xfrm>
            <a:off x="686502" y="3103096"/>
            <a:ext cx="10818993" cy="3172139"/>
            <a:chOff x="686502" y="3103096"/>
            <a:chExt cx="10818993" cy="3172139"/>
          </a:xfrm>
        </p:grpSpPr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F29B59DB-B235-E8BB-FC6B-0DDD818668C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86502" y="3103096"/>
              <a:ext cx="10818993" cy="23496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FA2E5A01-ED36-8C8C-DABF-C48C35BB65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86502" y="4158373"/>
              <a:ext cx="10818993" cy="23496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FD25085B-1891-2F8F-209C-0675D197C05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86502" y="5202788"/>
              <a:ext cx="10818993" cy="23496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981CAF8D-B449-7E6C-3F26-159388BCC26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86502" y="6251739"/>
              <a:ext cx="10818993" cy="23496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Espace réservé du texte 44">
            <a:extLst>
              <a:ext uri="{FF2B5EF4-FFF2-40B4-BE49-F238E27FC236}">
                <a16:creationId xmlns:a16="http://schemas.microsoft.com/office/drawing/2014/main" id="{2AE78D33-5A0E-B90D-4DE7-CF7E856CAE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0286" y="2170586"/>
            <a:ext cx="928626" cy="8305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buNone/>
              <a:defRPr lang="fr-FR" sz="11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sp>
        <p:nvSpPr>
          <p:cNvPr id="70" name="Espace réservé du texte 44">
            <a:extLst>
              <a:ext uri="{FF2B5EF4-FFF2-40B4-BE49-F238E27FC236}">
                <a16:creationId xmlns:a16="http://schemas.microsoft.com/office/drawing/2014/main" id="{52883BEA-51D6-064E-0649-10CB84FF0D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286" y="3240317"/>
            <a:ext cx="928626" cy="830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buNone/>
              <a:defRPr lang="fr-FR" sz="11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sp>
        <p:nvSpPr>
          <p:cNvPr id="71" name="Espace réservé du texte 44">
            <a:extLst>
              <a:ext uri="{FF2B5EF4-FFF2-40B4-BE49-F238E27FC236}">
                <a16:creationId xmlns:a16="http://schemas.microsoft.com/office/drawing/2014/main" id="{BFEDBBA6-51E5-4A6B-F43E-3AA1A25394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286" y="4284154"/>
            <a:ext cx="928626" cy="83053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buNone/>
              <a:defRPr lang="fr-FR" sz="11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  <p:sp>
        <p:nvSpPr>
          <p:cNvPr id="72" name="Espace réservé du texte 44">
            <a:extLst>
              <a:ext uri="{FF2B5EF4-FFF2-40B4-BE49-F238E27FC236}">
                <a16:creationId xmlns:a16="http://schemas.microsoft.com/office/drawing/2014/main" id="{2C89CA31-20D7-523D-7817-778F8C2453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0286" y="5333683"/>
            <a:ext cx="928626" cy="8305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buNone/>
              <a:defRPr lang="fr-FR" sz="11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626171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3">
            <a:extLst>
              <a:ext uri="{FF2B5EF4-FFF2-40B4-BE49-F238E27FC236}">
                <a16:creationId xmlns:a16="http://schemas.microsoft.com/office/drawing/2014/main" id="{946E6C7F-1094-55B3-742D-21B6CBA4F6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5" y="139509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" name="Espace réservé pour une image  3">
            <a:extLst>
              <a:ext uri="{FF2B5EF4-FFF2-40B4-BE49-F238E27FC236}">
                <a16:creationId xmlns:a16="http://schemas.microsoft.com/office/drawing/2014/main" id="{0FFE6A61-A650-0155-DFAD-53B1CE37F9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61232" y="139509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1FC6193-EEC9-41FF-0DE7-91472FA9C0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27139" y="139509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09A28910-DFF6-5172-354B-566CCD14A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3046" y="139509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B6965342-7099-3DE9-0484-270DEE6898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8953" y="139509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pour une image  3">
            <a:extLst>
              <a:ext uri="{FF2B5EF4-FFF2-40B4-BE49-F238E27FC236}">
                <a16:creationId xmlns:a16="http://schemas.microsoft.com/office/drawing/2014/main" id="{C47111F7-1F15-D3A0-79A6-E299FE4FE6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4860" y="139509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3F398FD1-7AEE-8969-30FA-DDE1C4843B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90767" y="139509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1609B131-1D38-46A0-13EA-D6E0A40599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56674" y="139509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pour une image  3">
            <a:extLst>
              <a:ext uri="{FF2B5EF4-FFF2-40B4-BE49-F238E27FC236}">
                <a16:creationId xmlns:a16="http://schemas.microsoft.com/office/drawing/2014/main" id="{A6BE9F93-7DA2-A6DB-B8EC-C66D31CA45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5325" y="227768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1" name="Espace réservé pour une image  3">
            <a:extLst>
              <a:ext uri="{FF2B5EF4-FFF2-40B4-BE49-F238E27FC236}">
                <a16:creationId xmlns:a16="http://schemas.microsoft.com/office/drawing/2014/main" id="{A3166764-E87B-0458-7F70-303663872E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161232" y="227768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pour une image  3">
            <a:extLst>
              <a:ext uri="{FF2B5EF4-FFF2-40B4-BE49-F238E27FC236}">
                <a16:creationId xmlns:a16="http://schemas.microsoft.com/office/drawing/2014/main" id="{B00B51AE-BFCD-3089-60B5-E000E32AD6E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27139" y="227768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" name="Espace réservé pour une image  3">
            <a:extLst>
              <a:ext uri="{FF2B5EF4-FFF2-40B4-BE49-F238E27FC236}">
                <a16:creationId xmlns:a16="http://schemas.microsoft.com/office/drawing/2014/main" id="{3A74D765-BFC4-F3DE-D5E8-B595FF2380B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93046" y="227768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07665D40-0373-1FC4-6F78-7E0425BC9E6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58953" y="227768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273BF8BE-16A6-006E-7547-E6BEE0AF45F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24860" y="227768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FF65128F-FB6D-7DD9-BD5E-FB9793A57AF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490767" y="227768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B4EEB8BC-7B96-A670-8D33-FFC99E5E829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56674" y="227768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5D5B0504-F58D-3CDC-56A8-5D23D12799F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95325" y="315900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F5921F90-CC34-34C2-7ABF-21BBB12F050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161232" y="315900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0" name="Espace réservé pour une image  3">
            <a:extLst>
              <a:ext uri="{FF2B5EF4-FFF2-40B4-BE49-F238E27FC236}">
                <a16:creationId xmlns:a16="http://schemas.microsoft.com/office/drawing/2014/main" id="{72E8C2D9-A036-17A3-2F90-0237199B6F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27139" y="315900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3">
            <a:extLst>
              <a:ext uri="{FF2B5EF4-FFF2-40B4-BE49-F238E27FC236}">
                <a16:creationId xmlns:a16="http://schemas.microsoft.com/office/drawing/2014/main" id="{2B0AEE91-3368-9F6A-A740-A65B023B08D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093046" y="315900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3">
            <a:extLst>
              <a:ext uri="{FF2B5EF4-FFF2-40B4-BE49-F238E27FC236}">
                <a16:creationId xmlns:a16="http://schemas.microsoft.com/office/drawing/2014/main" id="{B6B2A469-AA17-CBF0-9DDE-EACE8254D3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558953" y="315900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3">
            <a:extLst>
              <a:ext uri="{FF2B5EF4-FFF2-40B4-BE49-F238E27FC236}">
                <a16:creationId xmlns:a16="http://schemas.microsoft.com/office/drawing/2014/main" id="{007925ED-49E8-ADE8-2C01-BA369E7ACA2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024860" y="315900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3">
            <a:extLst>
              <a:ext uri="{FF2B5EF4-FFF2-40B4-BE49-F238E27FC236}">
                <a16:creationId xmlns:a16="http://schemas.microsoft.com/office/drawing/2014/main" id="{7F4DD9D7-AB78-2DE3-7C0E-F304D7C4650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490767" y="315900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pour une image  3">
            <a:extLst>
              <a:ext uri="{FF2B5EF4-FFF2-40B4-BE49-F238E27FC236}">
                <a16:creationId xmlns:a16="http://schemas.microsoft.com/office/drawing/2014/main" id="{177EFE3F-B6CF-646F-6D07-B697E14CCAF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0956674" y="315900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3">
            <a:extLst>
              <a:ext uri="{FF2B5EF4-FFF2-40B4-BE49-F238E27FC236}">
                <a16:creationId xmlns:a16="http://schemas.microsoft.com/office/drawing/2014/main" id="{B2A4C4B2-C62F-819D-5860-0F2169C9F53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95325" y="404032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pour une image  3">
            <a:extLst>
              <a:ext uri="{FF2B5EF4-FFF2-40B4-BE49-F238E27FC236}">
                <a16:creationId xmlns:a16="http://schemas.microsoft.com/office/drawing/2014/main" id="{BBD1C64B-98F2-A2BA-F1C8-FA8E627D2B9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61232" y="404032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8" name="Espace réservé pour une image  3">
            <a:extLst>
              <a:ext uri="{FF2B5EF4-FFF2-40B4-BE49-F238E27FC236}">
                <a16:creationId xmlns:a16="http://schemas.microsoft.com/office/drawing/2014/main" id="{0D6A77E5-A762-23CD-84FE-8555BAED2111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627139" y="404032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9" name="Espace réservé pour une image  3">
            <a:extLst>
              <a:ext uri="{FF2B5EF4-FFF2-40B4-BE49-F238E27FC236}">
                <a16:creationId xmlns:a16="http://schemas.microsoft.com/office/drawing/2014/main" id="{48AC2D43-747E-33C0-96D6-0FE3DC6D547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093046" y="404032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pour une image  3">
            <a:extLst>
              <a:ext uri="{FF2B5EF4-FFF2-40B4-BE49-F238E27FC236}">
                <a16:creationId xmlns:a16="http://schemas.microsoft.com/office/drawing/2014/main" id="{92BDE018-16CA-CF02-566F-4F546EE0D46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558953" y="404032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1" name="Espace réservé pour une image  3">
            <a:extLst>
              <a:ext uri="{FF2B5EF4-FFF2-40B4-BE49-F238E27FC236}">
                <a16:creationId xmlns:a16="http://schemas.microsoft.com/office/drawing/2014/main" id="{5C0DC68A-ACE5-F78A-84E6-ED75DE775A29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024860" y="404032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pour une image  3">
            <a:extLst>
              <a:ext uri="{FF2B5EF4-FFF2-40B4-BE49-F238E27FC236}">
                <a16:creationId xmlns:a16="http://schemas.microsoft.com/office/drawing/2014/main" id="{C2AB4AB0-1FE1-9064-3703-6AAB75B36F7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490767" y="404032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3" name="Espace réservé pour une image  3">
            <a:extLst>
              <a:ext uri="{FF2B5EF4-FFF2-40B4-BE49-F238E27FC236}">
                <a16:creationId xmlns:a16="http://schemas.microsoft.com/office/drawing/2014/main" id="{40F4D992-1EB0-63F4-DAB0-15AF94F306F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0956674" y="4040320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4" name="Espace réservé pour une image  3">
            <a:extLst>
              <a:ext uri="{FF2B5EF4-FFF2-40B4-BE49-F238E27FC236}">
                <a16:creationId xmlns:a16="http://schemas.microsoft.com/office/drawing/2014/main" id="{84454BF7-C08C-BB8E-E8E3-1FC2BC19171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95325" y="492290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5" name="Espace réservé pour une image  3">
            <a:extLst>
              <a:ext uri="{FF2B5EF4-FFF2-40B4-BE49-F238E27FC236}">
                <a16:creationId xmlns:a16="http://schemas.microsoft.com/office/drawing/2014/main" id="{21550E91-E0C3-35E0-036D-06092FEBAE3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2161232" y="492290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6" name="Espace réservé pour une image  3">
            <a:extLst>
              <a:ext uri="{FF2B5EF4-FFF2-40B4-BE49-F238E27FC236}">
                <a16:creationId xmlns:a16="http://schemas.microsoft.com/office/drawing/2014/main" id="{535C25E5-1CB8-8F68-CFCF-BF5CD9C8E270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627139" y="492290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7" name="Espace réservé pour une image  3">
            <a:extLst>
              <a:ext uri="{FF2B5EF4-FFF2-40B4-BE49-F238E27FC236}">
                <a16:creationId xmlns:a16="http://schemas.microsoft.com/office/drawing/2014/main" id="{766CF8BE-A962-16BC-6AD6-917572FB496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5093046" y="492290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8" name="Espace réservé pour une image  3">
            <a:extLst>
              <a:ext uri="{FF2B5EF4-FFF2-40B4-BE49-F238E27FC236}">
                <a16:creationId xmlns:a16="http://schemas.microsoft.com/office/drawing/2014/main" id="{6546C64C-0D0C-7D76-2514-1532D223414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558953" y="492290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9" name="Espace réservé pour une image  3">
            <a:extLst>
              <a:ext uri="{FF2B5EF4-FFF2-40B4-BE49-F238E27FC236}">
                <a16:creationId xmlns:a16="http://schemas.microsoft.com/office/drawing/2014/main" id="{666ED15E-E390-0F77-9718-E00B30CA76B1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024860" y="492290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0" name="Espace réservé pour une image  3">
            <a:extLst>
              <a:ext uri="{FF2B5EF4-FFF2-40B4-BE49-F238E27FC236}">
                <a16:creationId xmlns:a16="http://schemas.microsoft.com/office/drawing/2014/main" id="{3605D7DF-1486-0364-0745-A9021B548DA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490767" y="492290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1" name="Espace réservé pour une image  3">
            <a:extLst>
              <a:ext uri="{FF2B5EF4-FFF2-40B4-BE49-F238E27FC236}">
                <a16:creationId xmlns:a16="http://schemas.microsoft.com/office/drawing/2014/main" id="{2FE0052D-C518-782C-CF6F-F28A3FE1F479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0956674" y="492290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2" name="Espace réservé pour une image  3">
            <a:extLst>
              <a:ext uri="{FF2B5EF4-FFF2-40B4-BE49-F238E27FC236}">
                <a16:creationId xmlns:a16="http://schemas.microsoft.com/office/drawing/2014/main" id="{2574CDA8-30B6-1C8A-FE67-FEDA54C67D5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95325" y="580422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3" name="Espace réservé pour une image  3">
            <a:extLst>
              <a:ext uri="{FF2B5EF4-FFF2-40B4-BE49-F238E27FC236}">
                <a16:creationId xmlns:a16="http://schemas.microsoft.com/office/drawing/2014/main" id="{530869BE-780B-1EF0-8C6D-21257A3237DC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161232" y="580422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4" name="Espace réservé pour une image  3">
            <a:extLst>
              <a:ext uri="{FF2B5EF4-FFF2-40B4-BE49-F238E27FC236}">
                <a16:creationId xmlns:a16="http://schemas.microsoft.com/office/drawing/2014/main" id="{827C8FC6-41D9-6682-6DE0-9ECE313C3896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627139" y="580422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5" name="Espace réservé pour une image  3">
            <a:extLst>
              <a:ext uri="{FF2B5EF4-FFF2-40B4-BE49-F238E27FC236}">
                <a16:creationId xmlns:a16="http://schemas.microsoft.com/office/drawing/2014/main" id="{9A0B1A70-1891-7EBD-F016-38CF8E905F0A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093046" y="580422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6" name="Espace réservé pour une image  3">
            <a:extLst>
              <a:ext uri="{FF2B5EF4-FFF2-40B4-BE49-F238E27FC236}">
                <a16:creationId xmlns:a16="http://schemas.microsoft.com/office/drawing/2014/main" id="{BE4A8E72-DB88-76F7-E4DB-5E4187C6223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6558953" y="580422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7" name="Espace réservé pour une image  3">
            <a:extLst>
              <a:ext uri="{FF2B5EF4-FFF2-40B4-BE49-F238E27FC236}">
                <a16:creationId xmlns:a16="http://schemas.microsoft.com/office/drawing/2014/main" id="{A56A4707-20C9-D6D7-EDE5-2752CA4AE6EA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8024860" y="580422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8" name="Espace réservé pour une image  3">
            <a:extLst>
              <a:ext uri="{FF2B5EF4-FFF2-40B4-BE49-F238E27FC236}">
                <a16:creationId xmlns:a16="http://schemas.microsoft.com/office/drawing/2014/main" id="{A0A2765F-88EB-A198-2EF5-1231B12E6610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90767" y="580422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9" name="Espace réservé pour une image  3">
            <a:extLst>
              <a:ext uri="{FF2B5EF4-FFF2-40B4-BE49-F238E27FC236}">
                <a16:creationId xmlns:a16="http://schemas.microsoft.com/office/drawing/2014/main" id="{17C3DD7E-CB4C-2416-7C15-3C9121AFEB8B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0956674" y="5804225"/>
            <a:ext cx="54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latin typeface="Corbel" panose="020B0503020204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51" name="Picture 7">
            <a:extLst>
              <a:ext uri="{FF2B5EF4-FFF2-40B4-BE49-F238E27FC236}">
                <a16:creationId xmlns:a16="http://schemas.microsoft.com/office/drawing/2014/main" id="{C50E1743-2FF4-9412-57D8-99EC4FA37944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52" name="Titre 51">
            <a:extLst>
              <a:ext uri="{FF2B5EF4-FFF2-40B4-BE49-F238E27FC236}">
                <a16:creationId xmlns:a16="http://schemas.microsoft.com/office/drawing/2014/main" id="{5FC8DA4D-C789-5030-0327-08911C16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58205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836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D48771-A2DA-A226-3B69-E27F1F4256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EAF7AC-B46F-3530-B057-B87739296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968" t="49740"/>
          <a:stretch/>
        </p:blipFill>
        <p:spPr>
          <a:xfrm rot="5400000" flipV="1">
            <a:off x="6638" y="-6637"/>
            <a:ext cx="5953184" cy="596645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4B0D7B4-A09D-1365-387D-F9AEA95C00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046778" y="5888271"/>
            <a:ext cx="2081595" cy="42045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2AFC8-17E2-3C4A-77E1-AF594071AA8E}"/>
              </a:ext>
            </a:extLst>
          </p:cNvPr>
          <p:cNvSpPr txBox="1">
            <a:spLocks/>
          </p:cNvSpPr>
          <p:nvPr userDrawn="1"/>
        </p:nvSpPr>
        <p:spPr>
          <a:xfrm>
            <a:off x="277425" y="6524280"/>
            <a:ext cx="3188427" cy="157481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939498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noProof="0">
                <a:solidFill>
                  <a:schemeClr val="bg1"/>
                </a:solidFill>
                <a:latin typeface="Arial" panose="020B0604020202020204" pitchFamily="34" charset="0"/>
              </a:rPr>
              <a:t>Copyright© Talent Solutions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0DAD211-D685-7B19-9E27-27CF667DC3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1784" y="1482497"/>
            <a:ext cx="4851585" cy="1419860"/>
          </a:xfrm>
          <a:prstGeom prst="rect">
            <a:avLst/>
          </a:prstGeom>
        </p:spPr>
        <p:txBody>
          <a:bodyPr lIns="90000" tIns="46800" rIns="9000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GB" sz="2400" b="0" kern="1200" spc="-3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Prénom Nom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45B69A67-3FAB-F2C0-0DD9-5D68BAD62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006" y="1370985"/>
            <a:ext cx="3881936" cy="3901122"/>
          </a:xfrm>
          <a:prstGeom prst="ellipse">
            <a:avLst/>
          </a:prstGeom>
          <a:noFill/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Merci !</a:t>
            </a:r>
          </a:p>
        </p:txBody>
      </p:sp>
      <p:sp>
        <p:nvSpPr>
          <p:cNvPr id="15" name="Espace réservé du texte 36">
            <a:extLst>
              <a:ext uri="{FF2B5EF4-FFF2-40B4-BE49-F238E27FC236}">
                <a16:creationId xmlns:a16="http://schemas.microsoft.com/office/drawing/2014/main" id="{5461F56E-DA86-6C40-2723-23E44C1EBD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1784" y="3078481"/>
            <a:ext cx="4851585" cy="707255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Fonction sur 2 lignes max</a:t>
            </a:r>
          </a:p>
        </p:txBody>
      </p:sp>
      <p:sp>
        <p:nvSpPr>
          <p:cNvPr id="16" name="Espace réservé du texte 36">
            <a:extLst>
              <a:ext uri="{FF2B5EF4-FFF2-40B4-BE49-F238E27FC236}">
                <a16:creationId xmlns:a16="http://schemas.microsoft.com/office/drawing/2014/main" id="{59A3815D-FA7D-3A88-992B-28C13E9934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1784" y="3961860"/>
            <a:ext cx="4851585" cy="1795063"/>
          </a:xfr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Email et  téléphone</a:t>
            </a:r>
          </a:p>
        </p:txBody>
      </p:sp>
    </p:spTree>
    <p:extLst>
      <p:ext uri="{BB962C8B-B14F-4D97-AF65-F5344CB8AC3E}">
        <p14:creationId xmlns:p14="http://schemas.microsoft.com/office/powerpoint/2010/main" val="4145300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D48771-A2DA-A226-3B69-E27F1F4256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EAF7AC-B46F-3530-B057-B87739296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968" t="49740"/>
          <a:stretch/>
        </p:blipFill>
        <p:spPr>
          <a:xfrm rot="5400000" flipV="1">
            <a:off x="6638" y="-6637"/>
            <a:ext cx="5953184" cy="596645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4B0D7B4-A09D-1365-387D-F9AEA95C00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046778" y="5888271"/>
            <a:ext cx="2081595" cy="42045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2AFC8-17E2-3C4A-77E1-AF594071AA8E}"/>
              </a:ext>
            </a:extLst>
          </p:cNvPr>
          <p:cNvSpPr txBox="1">
            <a:spLocks/>
          </p:cNvSpPr>
          <p:nvPr userDrawn="1"/>
        </p:nvSpPr>
        <p:spPr>
          <a:xfrm>
            <a:off x="277425" y="6524280"/>
            <a:ext cx="3188427" cy="157481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939498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noProof="0">
                <a:solidFill>
                  <a:schemeClr val="bg1"/>
                </a:solidFill>
                <a:latin typeface="Arial" panose="020B0604020202020204" pitchFamily="34" charset="0"/>
              </a:rPr>
              <a:t>Copyright© Talent Solutions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0DAD211-D685-7B19-9E27-27CF667DC3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1784" y="1482497"/>
            <a:ext cx="4851585" cy="1419860"/>
          </a:xfrm>
          <a:prstGeom prst="rect">
            <a:avLst/>
          </a:prstGeom>
        </p:spPr>
        <p:txBody>
          <a:bodyPr lIns="90000" tIns="46800" rIns="9000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GB" sz="2400" b="0" kern="1200" spc="-3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Prénom Nom</a:t>
            </a:r>
          </a:p>
        </p:txBody>
      </p:sp>
      <p:sp>
        <p:nvSpPr>
          <p:cNvPr id="15" name="Espace réservé du texte 36">
            <a:extLst>
              <a:ext uri="{FF2B5EF4-FFF2-40B4-BE49-F238E27FC236}">
                <a16:creationId xmlns:a16="http://schemas.microsoft.com/office/drawing/2014/main" id="{5461F56E-DA86-6C40-2723-23E44C1EBD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1784" y="3078481"/>
            <a:ext cx="4851585" cy="707255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Fonction sur 2 lignes max</a:t>
            </a:r>
          </a:p>
        </p:txBody>
      </p:sp>
      <p:sp>
        <p:nvSpPr>
          <p:cNvPr id="16" name="Espace réservé du texte 36">
            <a:extLst>
              <a:ext uri="{FF2B5EF4-FFF2-40B4-BE49-F238E27FC236}">
                <a16:creationId xmlns:a16="http://schemas.microsoft.com/office/drawing/2014/main" id="{59A3815D-FA7D-3A88-992B-28C13E9934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1784" y="3961860"/>
            <a:ext cx="4851585" cy="1795063"/>
          </a:xfr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Email et  téléphone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EFD0C66B-388C-B4DF-3BE9-A99F3B2EB2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07214" y="1185540"/>
            <a:ext cx="4278557" cy="4278557"/>
          </a:xfrm>
          <a:custGeom>
            <a:avLst/>
            <a:gdLst>
              <a:gd name="connsiteX0" fmla="*/ 0 w 4278557"/>
              <a:gd name="connsiteY0" fmla="*/ 0 h 4278557"/>
              <a:gd name="connsiteX1" fmla="*/ 1790318 w 4278557"/>
              <a:gd name="connsiteY1" fmla="*/ 0 h 4278557"/>
              <a:gd name="connsiteX2" fmla="*/ 3621096 w 4278557"/>
              <a:gd name="connsiteY2" fmla="*/ 557999 h 4278557"/>
              <a:gd name="connsiteX3" fmla="*/ 4278557 w 4278557"/>
              <a:gd name="connsiteY3" fmla="*/ 2139279 h 4278557"/>
              <a:gd name="connsiteX4" fmla="*/ 3654812 w 4278557"/>
              <a:gd name="connsiteY4" fmla="*/ 3658184 h 4278557"/>
              <a:gd name="connsiteX5" fmla="*/ 2139279 w 4278557"/>
              <a:gd name="connsiteY5" fmla="*/ 4278557 h 4278557"/>
              <a:gd name="connsiteX6" fmla="*/ 557999 w 4278557"/>
              <a:gd name="connsiteY6" fmla="*/ 3621096 h 4278557"/>
              <a:gd name="connsiteX7" fmla="*/ 0 w 4278557"/>
              <a:gd name="connsiteY7" fmla="*/ 1790318 h 427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8557" h="4278557">
                <a:moveTo>
                  <a:pt x="0" y="0"/>
                </a:moveTo>
                <a:lnTo>
                  <a:pt x="1790318" y="0"/>
                </a:lnTo>
                <a:cubicBezTo>
                  <a:pt x="2559043" y="0"/>
                  <a:pt x="3192903" y="193867"/>
                  <a:pt x="3621096" y="557999"/>
                </a:cubicBezTo>
                <a:cubicBezTo>
                  <a:pt x="4057718" y="928875"/>
                  <a:pt x="4278557" y="1459902"/>
                  <a:pt x="4278557" y="2139279"/>
                </a:cubicBezTo>
                <a:cubicBezTo>
                  <a:pt x="4278557" y="2717509"/>
                  <a:pt x="4057718" y="3258649"/>
                  <a:pt x="3654812" y="3658184"/>
                </a:cubicBezTo>
                <a:cubicBezTo>
                  <a:pt x="3253592" y="4057718"/>
                  <a:pt x="2715822" y="4278557"/>
                  <a:pt x="2139279" y="4278557"/>
                </a:cubicBezTo>
                <a:cubicBezTo>
                  <a:pt x="1459902" y="4278557"/>
                  <a:pt x="928875" y="4057718"/>
                  <a:pt x="557999" y="3621096"/>
                </a:cubicBezTo>
                <a:cubicBezTo>
                  <a:pt x="192180" y="3191218"/>
                  <a:pt x="0" y="2559043"/>
                  <a:pt x="0" y="179031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142365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29E3AA0-D481-5AEF-3351-C0908E1B0D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57225"/>
            <a:ext cx="10805795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/>
              <a:t>Cliquez pour ajouter le titre du contenu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8933A-B976-2EFD-75D6-5B5CC2787D02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6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93DDB-17A4-0E22-E59D-ECDF42B4F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04925"/>
            <a:ext cx="10801349" cy="4787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Cliquer pour modifier les styles de texte principaux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724322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-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D52B9-434E-944B-8A24-C60C945B337F}"/>
              </a:ext>
            </a:extLst>
          </p:cNvPr>
          <p:cNvSpPr/>
          <p:nvPr userDrawn="1"/>
        </p:nvSpPr>
        <p:spPr>
          <a:xfrm>
            <a:off x="0" y="0"/>
            <a:ext cx="12192000" cy="275303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25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91AE3-DB5D-1B40-B68A-A4416DDA3326}"/>
              </a:ext>
            </a:extLst>
          </p:cNvPr>
          <p:cNvSpPr/>
          <p:nvPr userDrawn="1"/>
        </p:nvSpPr>
        <p:spPr>
          <a:xfrm>
            <a:off x="0" y="127159"/>
            <a:ext cx="12192000" cy="275303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25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23E1F3F-F32C-1E40-80A6-2FE4FE10F9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96014" y="127159"/>
            <a:ext cx="2304511" cy="148144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Data Classification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355" y="641630"/>
            <a:ext cx="11341289" cy="457200"/>
          </a:xfrm>
        </p:spPr>
        <p:txBody>
          <a:bodyPr lIns="0" rIns="0" bIns="0" anchor="t" anchorCtr="0"/>
          <a:lstStyle>
            <a:lvl1pPr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55" y="1230745"/>
            <a:ext cx="11341289" cy="5075712"/>
          </a:xfrm>
        </p:spPr>
        <p:txBody>
          <a:bodyPr lIns="0" bIns="0"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E8BC50-D7D2-4F4D-B297-7206E5CA06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625" y="6550232"/>
            <a:ext cx="3384748" cy="131922"/>
          </a:xfrm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Talent Solutions –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3626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-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D52B9-434E-944B-8A24-C60C945B337F}"/>
              </a:ext>
            </a:extLst>
          </p:cNvPr>
          <p:cNvSpPr/>
          <p:nvPr userDrawn="1"/>
        </p:nvSpPr>
        <p:spPr>
          <a:xfrm>
            <a:off x="0" y="0"/>
            <a:ext cx="12192000" cy="275303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25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91AE3-DB5D-1B40-B68A-A4416DDA3326}"/>
              </a:ext>
            </a:extLst>
          </p:cNvPr>
          <p:cNvSpPr/>
          <p:nvPr userDrawn="1"/>
        </p:nvSpPr>
        <p:spPr>
          <a:xfrm>
            <a:off x="0" y="127159"/>
            <a:ext cx="12192000" cy="275303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25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23E1F3F-F32C-1E40-80A6-2FE4FE10F9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96014" y="127159"/>
            <a:ext cx="2304511" cy="148144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Niveau de classification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355" y="641630"/>
            <a:ext cx="11341289" cy="457200"/>
          </a:xfrm>
        </p:spPr>
        <p:txBody>
          <a:bodyPr lIns="0" rIns="0" bIns="0" anchor="t" anchorCtr="0"/>
          <a:lstStyle>
            <a:lvl1pPr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fr-FR" noProof="0"/>
              <a:t>Cliquer ici pour modifier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5355" y="1230745"/>
            <a:ext cx="11341289" cy="5075712"/>
          </a:xfrm>
        </p:spPr>
        <p:txBody>
          <a:bodyPr lIns="0" bIns="0"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 noProof="0"/>
              <a:t>Cliquer ici pour modifier le style de texte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444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-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D52B9-434E-944B-8A24-C60C945B337F}"/>
              </a:ext>
            </a:extLst>
          </p:cNvPr>
          <p:cNvSpPr/>
          <p:nvPr userDrawn="1"/>
        </p:nvSpPr>
        <p:spPr>
          <a:xfrm>
            <a:off x="0" y="0"/>
            <a:ext cx="12192000" cy="275303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25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91AE3-DB5D-1B40-B68A-A4416DDA3326}"/>
              </a:ext>
            </a:extLst>
          </p:cNvPr>
          <p:cNvSpPr/>
          <p:nvPr userDrawn="1"/>
        </p:nvSpPr>
        <p:spPr>
          <a:xfrm>
            <a:off x="0" y="127159"/>
            <a:ext cx="12192000" cy="275303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25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355" y="641630"/>
            <a:ext cx="11341289" cy="457200"/>
          </a:xfrm>
        </p:spPr>
        <p:txBody>
          <a:bodyPr lIns="0" rIns="0" bIns="0" anchor="t" anchorCtr="0"/>
          <a:lstStyle>
            <a:lvl1pPr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fr-FR" noProof="0"/>
              <a:t>Cliquer ici pour modifier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5355" y="1230745"/>
            <a:ext cx="11341289" cy="5075712"/>
          </a:xfrm>
        </p:spPr>
        <p:txBody>
          <a:bodyPr lIns="0" bIns="0"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 noProof="0"/>
              <a:t>Cliquer ici pour modifier le style de texte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46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-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D52B9-434E-944B-8A24-C60C945B337F}"/>
              </a:ext>
            </a:extLst>
          </p:cNvPr>
          <p:cNvSpPr/>
          <p:nvPr userDrawn="1"/>
        </p:nvSpPr>
        <p:spPr>
          <a:xfrm>
            <a:off x="0" y="0"/>
            <a:ext cx="12192000" cy="275303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25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91AE3-DB5D-1B40-B68A-A4416DDA3326}"/>
              </a:ext>
            </a:extLst>
          </p:cNvPr>
          <p:cNvSpPr/>
          <p:nvPr userDrawn="1"/>
        </p:nvSpPr>
        <p:spPr>
          <a:xfrm>
            <a:off x="0" y="127159"/>
            <a:ext cx="12192000" cy="275303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25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23E1F3F-F32C-1E40-80A6-2FE4FE10F9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96014" y="127159"/>
            <a:ext cx="2304511" cy="148144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Document Confidentiel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355" y="641630"/>
            <a:ext cx="11341289" cy="457200"/>
          </a:xfrm>
        </p:spPr>
        <p:txBody>
          <a:bodyPr lIns="0" rIns="0" bIns="0" anchor="t" anchorCtr="0"/>
          <a:lstStyle>
            <a:lvl1pPr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fr-FR" noProof="0"/>
              <a:t>Cliquer ici pour ajouter un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5355" y="1220112"/>
            <a:ext cx="11341289" cy="5075712"/>
          </a:xfrm>
        </p:spPr>
        <p:txBody>
          <a:bodyPr lIns="0" bIns="0"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 noProof="0"/>
              <a:t>Cliquer ici pour modifier le titre d’une section</a:t>
            </a:r>
          </a:p>
          <a:p>
            <a:pPr lvl="1"/>
            <a:r>
              <a:rPr lang="fr-FR" noProof="0"/>
              <a:t>D’une seconde sous-section</a:t>
            </a:r>
          </a:p>
          <a:p>
            <a:pPr lvl="2"/>
            <a:r>
              <a:rPr lang="fr-FR" noProof="0"/>
              <a:t>D’une troisième sous-section</a:t>
            </a:r>
          </a:p>
          <a:p>
            <a:pPr lvl="3"/>
            <a:r>
              <a:rPr lang="fr-FR" noProof="0"/>
              <a:t>D’une quatrième sous-section</a:t>
            </a:r>
          </a:p>
          <a:p>
            <a:pPr lvl="4"/>
            <a:r>
              <a:rPr lang="fr-FR" noProof="0"/>
              <a:t>D’une cinquième sous-section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53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12191999" cy="1295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853" y="592962"/>
            <a:ext cx="1044702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B79A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3941" y="1286636"/>
            <a:ext cx="11504117" cy="466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6769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8949" y="6520570"/>
            <a:ext cx="1906905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282A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Niveau</a:t>
            </a:r>
            <a:r>
              <a:rPr spc="-2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classification</a:t>
            </a:r>
            <a:r>
              <a:rPr spc="-60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dirty="0"/>
              <a:t>données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79126" y="6519018"/>
            <a:ext cx="1256665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282A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Titre</a:t>
            </a:r>
            <a:r>
              <a:rPr spc="-10" dirty="0"/>
              <a:t> </a:t>
            </a:r>
            <a:r>
              <a:rPr spc="-5" dirty="0"/>
              <a:t>du</a:t>
            </a:r>
            <a:r>
              <a:rPr spc="-20" dirty="0"/>
              <a:t> </a:t>
            </a:r>
            <a:r>
              <a:rPr dirty="0"/>
              <a:t>document</a:t>
            </a:r>
            <a:r>
              <a:rPr spc="-40" dirty="0"/>
              <a:t> </a:t>
            </a:r>
            <a:r>
              <a:rPr dirty="0"/>
              <a:t>|</a:t>
            </a:r>
            <a:r>
              <a:rPr spc="480" dirty="0"/>
              <a:t> </a:t>
            </a: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1999" cy="1295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853" y="592962"/>
            <a:ext cx="1044702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B79A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3941" y="1286636"/>
            <a:ext cx="11504117" cy="466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6769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067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90F0ED5-18BC-872E-D394-1C9C93DE4555}"/>
              </a:ext>
            </a:extLst>
          </p:cNvPr>
          <p:cNvSpPr txBox="1">
            <a:spLocks/>
          </p:cNvSpPr>
          <p:nvPr userDrawn="1"/>
        </p:nvSpPr>
        <p:spPr>
          <a:xfrm>
            <a:off x="8703918" y="6522149"/>
            <a:ext cx="2792757" cy="15748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F6ED01-AF61-C748-9893-D1F99F2C2128}" type="slidenum">
              <a:rPr lang="fr-FR" noProof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‹N°›</a:t>
            </a:fld>
            <a:endParaRPr lang="fr-FR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316603F-7645-B7A2-8DC6-5FAEFCEE7DFE}"/>
              </a:ext>
            </a:extLst>
          </p:cNvPr>
          <p:cNvSpPr txBox="1">
            <a:spLocks/>
          </p:cNvSpPr>
          <p:nvPr userDrawn="1"/>
        </p:nvSpPr>
        <p:spPr>
          <a:xfrm>
            <a:off x="701631" y="6524280"/>
            <a:ext cx="3188427" cy="157481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939498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Copyright© Talent Solutions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3A44F-DC01-AAA7-B97E-252C78648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304925"/>
            <a:ext cx="10801349" cy="4787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Cliquez pour modifier les styles de texte principal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474FCF-4ED1-2C38-9429-3765B083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57225"/>
            <a:ext cx="10801349" cy="485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ajouter le titre du contenu</a:t>
            </a:r>
          </a:p>
        </p:txBody>
      </p:sp>
    </p:spTree>
    <p:extLst>
      <p:ext uri="{BB962C8B-B14F-4D97-AF65-F5344CB8AC3E}">
        <p14:creationId xmlns:p14="http://schemas.microsoft.com/office/powerpoint/2010/main" val="400240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711" r:id="rId32"/>
    <p:sldLayoutId id="2147483712" r:id="rId33"/>
    <p:sldLayoutId id="2147483713" r:id="rId34"/>
    <p:sldLayoutId id="2147483714" r:id="rId35"/>
    <p:sldLayoutId id="2147483715" r:id="rId36"/>
    <p:sldLayoutId id="2147483716" r:id="rId37"/>
    <p:sldLayoutId id="2147483717" r:id="rId38"/>
    <p:sldLayoutId id="2147483718" r:id="rId39"/>
    <p:sldLayoutId id="2147483719" r:id="rId40"/>
    <p:sldLayoutId id="2147483720" r:id="rId41"/>
    <p:sldLayoutId id="2147483721" r:id="rId42"/>
    <p:sldLayoutId id="2147483722" r:id="rId43"/>
    <p:sldLayoutId id="2147483723" r:id="rId44"/>
    <p:sldLayoutId id="2147483724" r:id="rId45"/>
    <p:sldLayoutId id="2147483725" r:id="rId46"/>
    <p:sldLayoutId id="2147483726" r:id="rId47"/>
    <p:sldLayoutId id="2147483727" r:id="rId48"/>
    <p:sldLayoutId id="2147483728" r:id="rId49"/>
    <p:sldLayoutId id="2147483729" r:id="rId50"/>
    <p:sldLayoutId id="2147483730" r:id="rId51"/>
    <p:sldLayoutId id="2147483731" r:id="rId5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000" b="1" kern="1200" smtClean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SzPct val="9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–"/>
        <a:tabLst>
          <a:tab pos="573088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–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–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–"/>
        <a:tabLst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822">
          <p15:clr>
            <a:srgbClr val="F26B43"/>
          </p15:clr>
        </p15:guide>
        <p15:guide id="6" orient="horz" pos="3838">
          <p15:clr>
            <a:srgbClr val="F26B43"/>
          </p15:clr>
        </p15:guide>
        <p15:guide id="7" pos="438">
          <p15:clr>
            <a:srgbClr val="F26B43"/>
          </p15:clr>
        </p15:guide>
        <p15:guide id="8" pos="7242">
          <p15:clr>
            <a:srgbClr val="F26B43"/>
          </p15:clr>
        </p15:guide>
        <p15:guide id="13" orient="horz" pos="414">
          <p15:clr>
            <a:srgbClr val="F26B43"/>
          </p15:clr>
        </p15:guide>
        <p15:guide id="14" orient="horz" pos="4178">
          <p15:clr>
            <a:srgbClr val="F26B43"/>
          </p15:clr>
        </p15:guide>
        <p15:guide id="15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png"/><Relationship Id="rId7" Type="http://schemas.openxmlformats.org/officeDocument/2006/relationships/image" Target="../media/image2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png"/><Relationship Id="rId7" Type="http://schemas.openxmlformats.org/officeDocument/2006/relationships/image" Target="../media/image2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9632" y="661453"/>
              <a:ext cx="408940" cy="401955"/>
            </a:xfrm>
            <a:custGeom>
              <a:avLst/>
              <a:gdLst/>
              <a:ahLst/>
              <a:cxnLst/>
              <a:rect l="l" t="t" r="r" b="b"/>
              <a:pathLst>
                <a:path w="408940" h="401955">
                  <a:moveTo>
                    <a:pt x="282181" y="165519"/>
                  </a:moveTo>
                  <a:lnTo>
                    <a:pt x="278930" y="149555"/>
                  </a:lnTo>
                  <a:lnTo>
                    <a:pt x="269722" y="136029"/>
                  </a:lnTo>
                  <a:lnTo>
                    <a:pt x="255981" y="126873"/>
                  </a:lnTo>
                  <a:lnTo>
                    <a:pt x="239014" y="123507"/>
                  </a:lnTo>
                  <a:lnTo>
                    <a:pt x="43268" y="123507"/>
                  </a:lnTo>
                  <a:lnTo>
                    <a:pt x="26581" y="126796"/>
                  </a:lnTo>
                  <a:lnTo>
                    <a:pt x="12941" y="135788"/>
                  </a:lnTo>
                  <a:lnTo>
                    <a:pt x="3644" y="149136"/>
                  </a:lnTo>
                  <a:lnTo>
                    <a:pt x="0" y="165519"/>
                  </a:lnTo>
                  <a:lnTo>
                    <a:pt x="3136" y="181914"/>
                  </a:lnTo>
                  <a:lnTo>
                    <a:pt x="12306" y="195326"/>
                  </a:lnTo>
                  <a:lnTo>
                    <a:pt x="26009" y="204457"/>
                  </a:lnTo>
                  <a:lnTo>
                    <a:pt x="42760" y="208038"/>
                  </a:lnTo>
                  <a:lnTo>
                    <a:pt x="195745" y="208038"/>
                  </a:lnTo>
                  <a:lnTo>
                    <a:pt x="195846" y="359384"/>
                  </a:lnTo>
                  <a:lnTo>
                    <a:pt x="199097" y="375348"/>
                  </a:lnTo>
                  <a:lnTo>
                    <a:pt x="208229" y="388861"/>
                  </a:lnTo>
                  <a:lnTo>
                    <a:pt x="221818" y="398030"/>
                  </a:lnTo>
                  <a:lnTo>
                    <a:pt x="238493" y="401396"/>
                  </a:lnTo>
                  <a:lnTo>
                    <a:pt x="255257" y="398106"/>
                  </a:lnTo>
                  <a:lnTo>
                    <a:pt x="269024" y="389115"/>
                  </a:lnTo>
                  <a:lnTo>
                    <a:pt x="278333" y="375767"/>
                  </a:lnTo>
                  <a:lnTo>
                    <a:pt x="281762" y="359384"/>
                  </a:lnTo>
                  <a:lnTo>
                    <a:pt x="282168" y="208038"/>
                  </a:lnTo>
                  <a:lnTo>
                    <a:pt x="282181" y="165519"/>
                  </a:lnTo>
                  <a:close/>
                </a:path>
                <a:path w="408940" h="401955">
                  <a:moveTo>
                    <a:pt x="408482" y="358876"/>
                  </a:moveTo>
                  <a:lnTo>
                    <a:pt x="408381" y="42011"/>
                  </a:lnTo>
                  <a:lnTo>
                    <a:pt x="382193" y="3365"/>
                  </a:lnTo>
                  <a:lnTo>
                    <a:pt x="365213" y="0"/>
                  </a:lnTo>
                  <a:lnTo>
                    <a:pt x="43268" y="0"/>
                  </a:lnTo>
                  <a:lnTo>
                    <a:pt x="26517" y="3289"/>
                  </a:lnTo>
                  <a:lnTo>
                    <a:pt x="12750" y="12280"/>
                  </a:lnTo>
                  <a:lnTo>
                    <a:pt x="3429" y="25628"/>
                  </a:lnTo>
                  <a:lnTo>
                    <a:pt x="0" y="42011"/>
                  </a:lnTo>
                  <a:lnTo>
                    <a:pt x="3352" y="58483"/>
                  </a:lnTo>
                  <a:lnTo>
                    <a:pt x="12496" y="72009"/>
                  </a:lnTo>
                  <a:lnTo>
                    <a:pt x="26085" y="81165"/>
                  </a:lnTo>
                  <a:lnTo>
                    <a:pt x="42760" y="84531"/>
                  </a:lnTo>
                  <a:lnTo>
                    <a:pt x="321945" y="84531"/>
                  </a:lnTo>
                  <a:lnTo>
                    <a:pt x="321945" y="358876"/>
                  </a:lnTo>
                  <a:lnTo>
                    <a:pt x="325374" y="375348"/>
                  </a:lnTo>
                  <a:lnTo>
                    <a:pt x="334695" y="388861"/>
                  </a:lnTo>
                  <a:lnTo>
                    <a:pt x="348462" y="398030"/>
                  </a:lnTo>
                  <a:lnTo>
                    <a:pt x="365213" y="401396"/>
                  </a:lnTo>
                  <a:lnTo>
                    <a:pt x="381977" y="398094"/>
                  </a:lnTo>
                  <a:lnTo>
                    <a:pt x="395732" y="389051"/>
                  </a:lnTo>
                  <a:lnTo>
                    <a:pt x="405053" y="375551"/>
                  </a:lnTo>
                  <a:lnTo>
                    <a:pt x="408482" y="358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641" y="908967"/>
              <a:ext cx="156592" cy="1533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3806" y="737881"/>
              <a:ext cx="253434" cy="1614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0420" y="747499"/>
              <a:ext cx="297218" cy="1528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1814" y="734338"/>
              <a:ext cx="293097" cy="1665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73243" y="737881"/>
              <a:ext cx="338942" cy="1614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33820" y="778882"/>
              <a:ext cx="212225" cy="1204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2047" y="981350"/>
              <a:ext cx="735062" cy="9262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52983" y="2635376"/>
            <a:ext cx="7652817" cy="51744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lang="fr-FR" sz="3200" b="1" spc="-95" dirty="0">
                <a:solidFill>
                  <a:srgbClr val="FFFFFF"/>
                </a:solidFill>
                <a:latin typeface="Arial"/>
                <a:cs typeface="Arial"/>
              </a:rPr>
              <a:t>Accompagnement des salariés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456" y="4129785"/>
            <a:ext cx="5616144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500" spc="-15" dirty="0">
                <a:solidFill>
                  <a:srgbClr val="FFFFFF"/>
                </a:solidFill>
                <a:latin typeface="Arial"/>
                <a:cs typeface="Arial"/>
              </a:rPr>
              <a:t>CSE du 24 octobre 2024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91826" y="6531718"/>
            <a:ext cx="8915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5" dirty="0">
                <a:solidFill>
                  <a:srgbClr val="282A31"/>
                </a:solidFill>
                <a:latin typeface="Arial"/>
                <a:cs typeface="Arial"/>
              </a:rPr>
              <a:t>Titre</a:t>
            </a:r>
            <a:r>
              <a:rPr sz="900" spc="-2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82A31"/>
                </a:solidFill>
                <a:latin typeface="Arial"/>
                <a:cs typeface="Arial"/>
              </a:rPr>
              <a:t>du</a:t>
            </a:r>
            <a:r>
              <a:rPr sz="900" spc="-3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82A31"/>
                </a:solidFill>
                <a:latin typeface="Arial"/>
                <a:cs typeface="Arial"/>
              </a:rPr>
              <a:t>documen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71008" y="6508191"/>
            <a:ext cx="3390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82A31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82A31"/>
                </a:solidFill>
                <a:latin typeface="Arial"/>
                <a:cs typeface="Arial"/>
              </a:rPr>
              <a:t>|</a:t>
            </a:r>
            <a:r>
              <a:rPr sz="900" spc="44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82A31"/>
                </a:solidFill>
                <a:latin typeface="Arial"/>
                <a:cs typeface="Arial"/>
              </a:rPr>
              <a:t>23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12954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0975" y="460155"/>
            <a:ext cx="11090047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/>
              <a:t>Exemples d’atelier au service de la dynamisation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00050" y="1430274"/>
            <a:ext cx="7857490" cy="4089400"/>
            <a:chOff x="400050" y="1430274"/>
            <a:chExt cx="7857490" cy="4089400"/>
          </a:xfrm>
        </p:grpSpPr>
        <p:sp>
          <p:nvSpPr>
            <p:cNvPr id="8" name="object 8"/>
            <p:cNvSpPr/>
            <p:nvPr/>
          </p:nvSpPr>
          <p:spPr>
            <a:xfrm>
              <a:off x="425450" y="1442961"/>
              <a:ext cx="7819390" cy="886460"/>
            </a:xfrm>
            <a:custGeom>
              <a:avLst/>
              <a:gdLst/>
              <a:ahLst/>
              <a:cxnLst/>
              <a:rect l="l" t="t" r="r" b="b"/>
              <a:pathLst>
                <a:path w="7819390" h="886460">
                  <a:moveTo>
                    <a:pt x="7819136" y="0"/>
                  </a:moveTo>
                  <a:lnTo>
                    <a:pt x="2238248" y="0"/>
                  </a:lnTo>
                  <a:lnTo>
                    <a:pt x="0" y="0"/>
                  </a:lnTo>
                  <a:lnTo>
                    <a:pt x="0" y="366661"/>
                  </a:lnTo>
                  <a:lnTo>
                    <a:pt x="0" y="886091"/>
                  </a:lnTo>
                  <a:lnTo>
                    <a:pt x="2238248" y="886091"/>
                  </a:lnTo>
                  <a:lnTo>
                    <a:pt x="2238248" y="366661"/>
                  </a:lnTo>
                  <a:lnTo>
                    <a:pt x="6850380" y="366661"/>
                  </a:lnTo>
                  <a:lnTo>
                    <a:pt x="6850380" y="241947"/>
                  </a:lnTo>
                  <a:lnTo>
                    <a:pt x="7819136" y="241947"/>
                  </a:lnTo>
                  <a:lnTo>
                    <a:pt x="7819136" y="0"/>
                  </a:lnTo>
                  <a:close/>
                </a:path>
              </a:pathLst>
            </a:custGeom>
            <a:solidFill>
              <a:srgbClr val="4B7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63698" y="1809622"/>
              <a:ext cx="5581015" cy="519430"/>
            </a:xfrm>
            <a:custGeom>
              <a:avLst/>
              <a:gdLst/>
              <a:ahLst/>
              <a:cxnLst/>
              <a:rect l="l" t="t" r="r" b="b"/>
              <a:pathLst>
                <a:path w="5581015" h="519430">
                  <a:moveTo>
                    <a:pt x="5580888" y="0"/>
                  </a:moveTo>
                  <a:lnTo>
                    <a:pt x="0" y="0"/>
                  </a:lnTo>
                  <a:lnTo>
                    <a:pt x="0" y="152146"/>
                  </a:lnTo>
                  <a:lnTo>
                    <a:pt x="0" y="500189"/>
                  </a:lnTo>
                  <a:lnTo>
                    <a:pt x="0" y="519430"/>
                  </a:lnTo>
                  <a:lnTo>
                    <a:pt x="5580888" y="519430"/>
                  </a:lnTo>
                  <a:lnTo>
                    <a:pt x="5580888" y="500189"/>
                  </a:lnTo>
                  <a:lnTo>
                    <a:pt x="5580888" y="152146"/>
                  </a:lnTo>
                  <a:lnTo>
                    <a:pt x="5580888" y="0"/>
                  </a:lnTo>
                  <a:close/>
                </a:path>
              </a:pathLst>
            </a:custGeom>
            <a:solidFill>
              <a:srgbClr val="D0D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5450" y="2329052"/>
              <a:ext cx="2238375" cy="426720"/>
            </a:xfrm>
            <a:custGeom>
              <a:avLst/>
              <a:gdLst/>
              <a:ahLst/>
              <a:cxnLst/>
              <a:rect l="l" t="t" r="r" b="b"/>
              <a:pathLst>
                <a:path w="2238375" h="426719">
                  <a:moveTo>
                    <a:pt x="2238248" y="0"/>
                  </a:moveTo>
                  <a:lnTo>
                    <a:pt x="0" y="0"/>
                  </a:lnTo>
                  <a:lnTo>
                    <a:pt x="0" y="426720"/>
                  </a:lnTo>
                  <a:lnTo>
                    <a:pt x="2238248" y="426720"/>
                  </a:lnTo>
                  <a:lnTo>
                    <a:pt x="2238248" y="0"/>
                  </a:lnTo>
                  <a:close/>
                </a:path>
              </a:pathLst>
            </a:custGeom>
            <a:solidFill>
              <a:srgbClr val="4B7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63698" y="2329052"/>
              <a:ext cx="5581015" cy="426720"/>
            </a:xfrm>
            <a:custGeom>
              <a:avLst/>
              <a:gdLst/>
              <a:ahLst/>
              <a:cxnLst/>
              <a:rect l="l" t="t" r="r" b="b"/>
              <a:pathLst>
                <a:path w="5581015" h="426719">
                  <a:moveTo>
                    <a:pt x="5580888" y="0"/>
                  </a:moveTo>
                  <a:lnTo>
                    <a:pt x="0" y="0"/>
                  </a:lnTo>
                  <a:lnTo>
                    <a:pt x="0" y="315849"/>
                  </a:lnTo>
                  <a:lnTo>
                    <a:pt x="0" y="426720"/>
                  </a:lnTo>
                  <a:lnTo>
                    <a:pt x="4612132" y="426720"/>
                  </a:lnTo>
                  <a:lnTo>
                    <a:pt x="4612132" y="315849"/>
                  </a:lnTo>
                  <a:lnTo>
                    <a:pt x="5580888" y="315849"/>
                  </a:lnTo>
                  <a:lnTo>
                    <a:pt x="5580888" y="0"/>
                  </a:lnTo>
                  <a:close/>
                </a:path>
              </a:pathLst>
            </a:custGeom>
            <a:solidFill>
              <a:srgbClr val="E9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5450" y="2755785"/>
              <a:ext cx="2238375" cy="1223645"/>
            </a:xfrm>
            <a:custGeom>
              <a:avLst/>
              <a:gdLst/>
              <a:ahLst/>
              <a:cxnLst/>
              <a:rect l="l" t="t" r="r" b="b"/>
              <a:pathLst>
                <a:path w="2238375" h="1223645">
                  <a:moveTo>
                    <a:pt x="2238248" y="0"/>
                  </a:moveTo>
                  <a:lnTo>
                    <a:pt x="0" y="0"/>
                  </a:lnTo>
                  <a:lnTo>
                    <a:pt x="0" y="1223505"/>
                  </a:lnTo>
                  <a:lnTo>
                    <a:pt x="2238248" y="1223505"/>
                  </a:lnTo>
                  <a:lnTo>
                    <a:pt x="2238248" y="0"/>
                  </a:lnTo>
                  <a:close/>
                </a:path>
              </a:pathLst>
            </a:custGeom>
            <a:solidFill>
              <a:srgbClr val="4B7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63698" y="2755785"/>
              <a:ext cx="5581015" cy="306070"/>
            </a:xfrm>
            <a:custGeom>
              <a:avLst/>
              <a:gdLst/>
              <a:ahLst/>
              <a:cxnLst/>
              <a:rect l="l" t="t" r="r" b="b"/>
              <a:pathLst>
                <a:path w="5581015" h="306069">
                  <a:moveTo>
                    <a:pt x="5580888" y="0"/>
                  </a:moveTo>
                  <a:lnTo>
                    <a:pt x="0" y="0"/>
                  </a:lnTo>
                  <a:lnTo>
                    <a:pt x="0" y="211315"/>
                  </a:lnTo>
                  <a:lnTo>
                    <a:pt x="0" y="305549"/>
                  </a:lnTo>
                  <a:lnTo>
                    <a:pt x="4612132" y="305549"/>
                  </a:lnTo>
                  <a:lnTo>
                    <a:pt x="4612132" y="211315"/>
                  </a:lnTo>
                  <a:lnTo>
                    <a:pt x="5580888" y="211315"/>
                  </a:lnTo>
                  <a:lnTo>
                    <a:pt x="5580888" y="0"/>
                  </a:lnTo>
                  <a:close/>
                </a:path>
              </a:pathLst>
            </a:custGeom>
            <a:solidFill>
              <a:srgbClr val="D0D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63698" y="3061347"/>
              <a:ext cx="5581015" cy="306070"/>
            </a:xfrm>
            <a:custGeom>
              <a:avLst/>
              <a:gdLst/>
              <a:ahLst/>
              <a:cxnLst/>
              <a:rect l="l" t="t" r="r" b="b"/>
              <a:pathLst>
                <a:path w="5581015" h="306070">
                  <a:moveTo>
                    <a:pt x="5580888" y="0"/>
                  </a:moveTo>
                  <a:lnTo>
                    <a:pt x="0" y="0"/>
                  </a:lnTo>
                  <a:lnTo>
                    <a:pt x="0" y="195567"/>
                  </a:lnTo>
                  <a:lnTo>
                    <a:pt x="0" y="305549"/>
                  </a:lnTo>
                  <a:lnTo>
                    <a:pt x="4612132" y="305549"/>
                  </a:lnTo>
                  <a:lnTo>
                    <a:pt x="4612132" y="195567"/>
                  </a:lnTo>
                  <a:lnTo>
                    <a:pt x="5580888" y="195567"/>
                  </a:lnTo>
                  <a:lnTo>
                    <a:pt x="5580888" y="0"/>
                  </a:lnTo>
                  <a:close/>
                </a:path>
              </a:pathLst>
            </a:custGeom>
            <a:solidFill>
              <a:srgbClr val="E9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63698" y="3366909"/>
              <a:ext cx="5581015" cy="306070"/>
            </a:xfrm>
            <a:custGeom>
              <a:avLst/>
              <a:gdLst/>
              <a:ahLst/>
              <a:cxnLst/>
              <a:rect l="l" t="t" r="r" b="b"/>
              <a:pathLst>
                <a:path w="5581015" h="306070">
                  <a:moveTo>
                    <a:pt x="5580888" y="0"/>
                  </a:moveTo>
                  <a:lnTo>
                    <a:pt x="0" y="0"/>
                  </a:lnTo>
                  <a:lnTo>
                    <a:pt x="0" y="166865"/>
                  </a:lnTo>
                  <a:lnTo>
                    <a:pt x="0" y="305549"/>
                  </a:lnTo>
                  <a:lnTo>
                    <a:pt x="4612132" y="305549"/>
                  </a:lnTo>
                  <a:lnTo>
                    <a:pt x="4612132" y="166865"/>
                  </a:lnTo>
                  <a:lnTo>
                    <a:pt x="5580888" y="166865"/>
                  </a:lnTo>
                  <a:lnTo>
                    <a:pt x="5580888" y="0"/>
                  </a:lnTo>
                  <a:close/>
                </a:path>
              </a:pathLst>
            </a:custGeom>
            <a:solidFill>
              <a:srgbClr val="D0D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63698" y="3672433"/>
              <a:ext cx="5581015" cy="307340"/>
            </a:xfrm>
            <a:custGeom>
              <a:avLst/>
              <a:gdLst/>
              <a:ahLst/>
              <a:cxnLst/>
              <a:rect l="l" t="t" r="r" b="b"/>
              <a:pathLst>
                <a:path w="5581015" h="307339">
                  <a:moveTo>
                    <a:pt x="5580888" y="0"/>
                  </a:moveTo>
                  <a:lnTo>
                    <a:pt x="0" y="0"/>
                  </a:lnTo>
                  <a:lnTo>
                    <a:pt x="0" y="138201"/>
                  </a:lnTo>
                  <a:lnTo>
                    <a:pt x="0" y="306857"/>
                  </a:lnTo>
                  <a:lnTo>
                    <a:pt x="4612132" y="306857"/>
                  </a:lnTo>
                  <a:lnTo>
                    <a:pt x="4612132" y="138201"/>
                  </a:lnTo>
                  <a:lnTo>
                    <a:pt x="5580888" y="138201"/>
                  </a:lnTo>
                  <a:lnTo>
                    <a:pt x="5580888" y="0"/>
                  </a:lnTo>
                  <a:close/>
                </a:path>
              </a:pathLst>
            </a:custGeom>
            <a:solidFill>
              <a:srgbClr val="E9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5450" y="3979316"/>
              <a:ext cx="2238375" cy="611505"/>
            </a:xfrm>
            <a:custGeom>
              <a:avLst/>
              <a:gdLst/>
              <a:ahLst/>
              <a:cxnLst/>
              <a:rect l="l" t="t" r="r" b="b"/>
              <a:pathLst>
                <a:path w="2238375" h="611504">
                  <a:moveTo>
                    <a:pt x="2238248" y="0"/>
                  </a:moveTo>
                  <a:lnTo>
                    <a:pt x="0" y="0"/>
                  </a:lnTo>
                  <a:lnTo>
                    <a:pt x="0" y="611098"/>
                  </a:lnTo>
                  <a:lnTo>
                    <a:pt x="2238248" y="611098"/>
                  </a:lnTo>
                  <a:lnTo>
                    <a:pt x="2238248" y="0"/>
                  </a:lnTo>
                  <a:close/>
                </a:path>
              </a:pathLst>
            </a:custGeom>
            <a:solidFill>
              <a:srgbClr val="4B7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63698" y="3979303"/>
              <a:ext cx="5581015" cy="306070"/>
            </a:xfrm>
            <a:custGeom>
              <a:avLst/>
              <a:gdLst/>
              <a:ahLst/>
              <a:cxnLst/>
              <a:rect l="l" t="t" r="r" b="b"/>
              <a:pathLst>
                <a:path w="5581015" h="306070">
                  <a:moveTo>
                    <a:pt x="5580888" y="0"/>
                  </a:moveTo>
                  <a:lnTo>
                    <a:pt x="0" y="0"/>
                  </a:lnTo>
                  <a:lnTo>
                    <a:pt x="0" y="108191"/>
                  </a:lnTo>
                  <a:lnTo>
                    <a:pt x="0" y="305549"/>
                  </a:lnTo>
                  <a:lnTo>
                    <a:pt x="4612132" y="305549"/>
                  </a:lnTo>
                  <a:lnTo>
                    <a:pt x="4612132" y="108191"/>
                  </a:lnTo>
                  <a:lnTo>
                    <a:pt x="5580888" y="108191"/>
                  </a:lnTo>
                  <a:lnTo>
                    <a:pt x="5580888" y="0"/>
                  </a:lnTo>
                  <a:close/>
                </a:path>
              </a:pathLst>
            </a:custGeom>
            <a:solidFill>
              <a:srgbClr val="D0D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63698" y="4284865"/>
              <a:ext cx="5581015" cy="306070"/>
            </a:xfrm>
            <a:custGeom>
              <a:avLst/>
              <a:gdLst/>
              <a:ahLst/>
              <a:cxnLst/>
              <a:rect l="l" t="t" r="r" b="b"/>
              <a:pathLst>
                <a:path w="5581015" h="306070">
                  <a:moveTo>
                    <a:pt x="5580888" y="0"/>
                  </a:moveTo>
                  <a:lnTo>
                    <a:pt x="0" y="0"/>
                  </a:lnTo>
                  <a:lnTo>
                    <a:pt x="0" y="273418"/>
                  </a:lnTo>
                  <a:lnTo>
                    <a:pt x="0" y="305549"/>
                  </a:lnTo>
                  <a:lnTo>
                    <a:pt x="5580888" y="305549"/>
                  </a:lnTo>
                  <a:lnTo>
                    <a:pt x="5580888" y="273418"/>
                  </a:lnTo>
                  <a:lnTo>
                    <a:pt x="5580888" y="0"/>
                  </a:lnTo>
                  <a:close/>
                </a:path>
              </a:pathLst>
            </a:custGeom>
            <a:solidFill>
              <a:srgbClr val="E9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5450" y="4590338"/>
              <a:ext cx="2238375" cy="916940"/>
            </a:xfrm>
            <a:custGeom>
              <a:avLst/>
              <a:gdLst/>
              <a:ahLst/>
              <a:cxnLst/>
              <a:rect l="l" t="t" r="r" b="b"/>
              <a:pathLst>
                <a:path w="2238375" h="916939">
                  <a:moveTo>
                    <a:pt x="2238248" y="0"/>
                  </a:moveTo>
                  <a:lnTo>
                    <a:pt x="0" y="0"/>
                  </a:lnTo>
                  <a:lnTo>
                    <a:pt x="0" y="916635"/>
                  </a:lnTo>
                  <a:lnTo>
                    <a:pt x="2238248" y="916635"/>
                  </a:lnTo>
                  <a:lnTo>
                    <a:pt x="2238248" y="0"/>
                  </a:lnTo>
                  <a:close/>
                </a:path>
              </a:pathLst>
            </a:custGeom>
            <a:solidFill>
              <a:srgbClr val="4B7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63698" y="4590427"/>
              <a:ext cx="5581015" cy="306070"/>
            </a:xfrm>
            <a:custGeom>
              <a:avLst/>
              <a:gdLst/>
              <a:ahLst/>
              <a:cxnLst/>
              <a:rect l="l" t="t" r="r" b="b"/>
              <a:pathLst>
                <a:path w="5581015" h="306070">
                  <a:moveTo>
                    <a:pt x="5580888" y="0"/>
                  </a:moveTo>
                  <a:lnTo>
                    <a:pt x="0" y="0"/>
                  </a:lnTo>
                  <a:lnTo>
                    <a:pt x="0" y="92189"/>
                  </a:lnTo>
                  <a:lnTo>
                    <a:pt x="0" y="305549"/>
                  </a:lnTo>
                  <a:lnTo>
                    <a:pt x="4312793" y="305549"/>
                  </a:lnTo>
                  <a:lnTo>
                    <a:pt x="4312793" y="92189"/>
                  </a:lnTo>
                  <a:lnTo>
                    <a:pt x="5580888" y="92189"/>
                  </a:lnTo>
                  <a:lnTo>
                    <a:pt x="5580888" y="0"/>
                  </a:lnTo>
                  <a:close/>
                </a:path>
              </a:pathLst>
            </a:custGeom>
            <a:solidFill>
              <a:srgbClr val="D0D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63698" y="4895862"/>
              <a:ext cx="4312920" cy="306070"/>
            </a:xfrm>
            <a:custGeom>
              <a:avLst/>
              <a:gdLst/>
              <a:ahLst/>
              <a:cxnLst/>
              <a:rect l="l" t="t" r="r" b="b"/>
              <a:pathLst>
                <a:path w="4312920" h="306070">
                  <a:moveTo>
                    <a:pt x="4312793" y="0"/>
                  </a:moveTo>
                  <a:lnTo>
                    <a:pt x="0" y="0"/>
                  </a:lnTo>
                  <a:lnTo>
                    <a:pt x="0" y="38214"/>
                  </a:lnTo>
                  <a:lnTo>
                    <a:pt x="0" y="305549"/>
                  </a:lnTo>
                  <a:lnTo>
                    <a:pt x="3134741" y="305549"/>
                  </a:lnTo>
                  <a:lnTo>
                    <a:pt x="3134741" y="38214"/>
                  </a:lnTo>
                  <a:lnTo>
                    <a:pt x="4312793" y="38214"/>
                  </a:lnTo>
                  <a:lnTo>
                    <a:pt x="4312793" y="0"/>
                  </a:lnTo>
                  <a:close/>
                </a:path>
              </a:pathLst>
            </a:custGeom>
            <a:solidFill>
              <a:srgbClr val="E9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63698" y="5201424"/>
              <a:ext cx="3134995" cy="306070"/>
            </a:xfrm>
            <a:custGeom>
              <a:avLst/>
              <a:gdLst/>
              <a:ahLst/>
              <a:cxnLst/>
              <a:rect l="l" t="t" r="r" b="b"/>
              <a:pathLst>
                <a:path w="3134995" h="306070">
                  <a:moveTo>
                    <a:pt x="0" y="305549"/>
                  </a:moveTo>
                  <a:lnTo>
                    <a:pt x="3134741" y="305549"/>
                  </a:lnTo>
                  <a:lnTo>
                    <a:pt x="3134741" y="0"/>
                  </a:lnTo>
                  <a:lnTo>
                    <a:pt x="0" y="0"/>
                  </a:lnTo>
                  <a:lnTo>
                    <a:pt x="0" y="305549"/>
                  </a:lnTo>
                  <a:close/>
                </a:path>
              </a:pathLst>
            </a:custGeom>
            <a:solidFill>
              <a:srgbClr val="D0D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63698" y="1436624"/>
              <a:ext cx="0" cy="4076700"/>
            </a:xfrm>
            <a:custGeom>
              <a:avLst/>
              <a:gdLst/>
              <a:ahLst/>
              <a:cxnLst/>
              <a:rect l="l" t="t" r="r" b="b"/>
              <a:pathLst>
                <a:path h="4076700">
                  <a:moveTo>
                    <a:pt x="0" y="0"/>
                  </a:moveTo>
                  <a:lnTo>
                    <a:pt x="0" y="40767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9100" y="1809623"/>
              <a:ext cx="6856730" cy="0"/>
            </a:xfrm>
            <a:custGeom>
              <a:avLst/>
              <a:gdLst/>
              <a:ahLst/>
              <a:cxnLst/>
              <a:rect l="l" t="t" r="r" b="b"/>
              <a:pathLst>
                <a:path w="6856730">
                  <a:moveTo>
                    <a:pt x="0" y="0"/>
                  </a:moveTo>
                  <a:lnTo>
                    <a:pt x="685673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9100" y="2329052"/>
              <a:ext cx="7832090" cy="2567305"/>
            </a:xfrm>
            <a:custGeom>
              <a:avLst/>
              <a:gdLst/>
              <a:ahLst/>
              <a:cxnLst/>
              <a:rect l="l" t="t" r="r" b="b"/>
              <a:pathLst>
                <a:path w="7832090" h="2567304">
                  <a:moveTo>
                    <a:pt x="0" y="0"/>
                  </a:moveTo>
                  <a:lnTo>
                    <a:pt x="6856730" y="0"/>
                  </a:lnTo>
                </a:path>
                <a:path w="7832090" h="2567304">
                  <a:moveTo>
                    <a:pt x="0" y="426720"/>
                  </a:moveTo>
                  <a:lnTo>
                    <a:pt x="6856730" y="426720"/>
                  </a:lnTo>
                </a:path>
                <a:path w="7832090" h="2567304">
                  <a:moveTo>
                    <a:pt x="2238248" y="732282"/>
                  </a:moveTo>
                  <a:lnTo>
                    <a:pt x="6856730" y="732282"/>
                  </a:lnTo>
                </a:path>
                <a:path w="7832090" h="2567304">
                  <a:moveTo>
                    <a:pt x="2238248" y="1037844"/>
                  </a:moveTo>
                  <a:lnTo>
                    <a:pt x="6856730" y="1037844"/>
                  </a:lnTo>
                </a:path>
                <a:path w="7832090" h="2567304">
                  <a:moveTo>
                    <a:pt x="2238248" y="1343406"/>
                  </a:moveTo>
                  <a:lnTo>
                    <a:pt x="6856730" y="1343406"/>
                  </a:lnTo>
                </a:path>
                <a:path w="7832090" h="2567304">
                  <a:moveTo>
                    <a:pt x="0" y="1650238"/>
                  </a:moveTo>
                  <a:lnTo>
                    <a:pt x="6856730" y="1650238"/>
                  </a:lnTo>
                </a:path>
                <a:path w="7832090" h="2567304">
                  <a:moveTo>
                    <a:pt x="2238248" y="1955800"/>
                  </a:moveTo>
                  <a:lnTo>
                    <a:pt x="6856730" y="1955800"/>
                  </a:lnTo>
                </a:path>
                <a:path w="7832090" h="2567304">
                  <a:moveTo>
                    <a:pt x="0" y="2261362"/>
                  </a:moveTo>
                  <a:lnTo>
                    <a:pt x="7831835" y="2261362"/>
                  </a:lnTo>
                </a:path>
                <a:path w="7832090" h="2567304">
                  <a:moveTo>
                    <a:pt x="2238248" y="2566924"/>
                  </a:moveTo>
                  <a:lnTo>
                    <a:pt x="5379339" y="256692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57348" y="5195062"/>
              <a:ext cx="3141345" cy="12700"/>
            </a:xfrm>
            <a:custGeom>
              <a:avLst/>
              <a:gdLst/>
              <a:ahLst/>
              <a:cxnLst/>
              <a:rect l="l" t="t" r="r" b="b"/>
              <a:pathLst>
                <a:path w="3141345" h="12700">
                  <a:moveTo>
                    <a:pt x="0" y="12700"/>
                  </a:moveTo>
                  <a:lnTo>
                    <a:pt x="3141091" y="12700"/>
                  </a:lnTo>
                  <a:lnTo>
                    <a:pt x="31410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9100" y="1436624"/>
              <a:ext cx="7825740" cy="4076700"/>
            </a:xfrm>
            <a:custGeom>
              <a:avLst/>
              <a:gdLst/>
              <a:ahLst/>
              <a:cxnLst/>
              <a:rect l="l" t="t" r="r" b="b"/>
              <a:pathLst>
                <a:path w="7825740" h="4076700">
                  <a:moveTo>
                    <a:pt x="6350" y="0"/>
                  </a:moveTo>
                  <a:lnTo>
                    <a:pt x="6350" y="4076700"/>
                  </a:lnTo>
                </a:path>
                <a:path w="7825740" h="4076700">
                  <a:moveTo>
                    <a:pt x="7825485" y="3121660"/>
                  </a:moveTo>
                  <a:lnTo>
                    <a:pt x="7825485" y="3245992"/>
                  </a:lnTo>
                </a:path>
                <a:path w="7825740" h="4076700">
                  <a:moveTo>
                    <a:pt x="0" y="6350"/>
                  </a:moveTo>
                  <a:lnTo>
                    <a:pt x="6856730" y="6350"/>
                  </a:lnTo>
                </a:path>
                <a:path w="7825740" h="4076700">
                  <a:moveTo>
                    <a:pt x="0" y="4070350"/>
                  </a:moveTo>
                  <a:lnTo>
                    <a:pt x="5379339" y="4070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239418" y="1470406"/>
            <a:ext cx="6096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Eta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76471" y="1470406"/>
            <a:ext cx="23533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Ateliers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recherche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d’emploi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28244" y="1807476"/>
            <a:ext cx="2216785" cy="482600"/>
            <a:chOff x="428244" y="1807476"/>
            <a:chExt cx="2216785" cy="482600"/>
          </a:xfrm>
        </p:grpSpPr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244" y="1807476"/>
              <a:ext cx="2216658" cy="31469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244" y="1975116"/>
              <a:ext cx="368046" cy="314693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04240" y="1838706"/>
            <a:ext cx="201485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Développer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connaissance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1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soi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42692" y="1838706"/>
            <a:ext cx="38163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Diagnostic</a:t>
            </a:r>
            <a:r>
              <a:rPr sz="11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Personnel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&amp;</a:t>
            </a:r>
            <a:r>
              <a:rPr sz="11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Professionnel</a:t>
            </a:r>
            <a:r>
              <a:rPr sz="1100" spc="-3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:</a:t>
            </a:r>
            <a:r>
              <a:rPr sz="1100" spc="-2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Atouts</a:t>
            </a:r>
            <a:r>
              <a:rPr sz="1100" spc="-2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professionnels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28244" y="2327160"/>
            <a:ext cx="1413510" cy="482600"/>
            <a:chOff x="428244" y="2327160"/>
            <a:chExt cx="1413510" cy="482600"/>
          </a:xfrm>
        </p:grpSpPr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244" y="2327160"/>
              <a:ext cx="1413509" cy="31469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244" y="2494800"/>
              <a:ext cx="1023366" cy="314693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504240" y="2358008"/>
            <a:ext cx="121348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Identifier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son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projet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professionnel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42692" y="2358008"/>
            <a:ext cx="26390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Projet</a:t>
            </a:r>
            <a:r>
              <a:rPr sz="1100" spc="-2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professionnel,</a:t>
            </a:r>
            <a:r>
              <a:rPr sz="1100" spc="-5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champ</a:t>
            </a:r>
            <a:r>
              <a:rPr sz="1100" spc="-3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des</a:t>
            </a:r>
            <a:r>
              <a:rPr sz="1100" spc="-2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possibles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28244" y="2753880"/>
            <a:ext cx="1569085" cy="482600"/>
            <a:chOff x="428244" y="2753880"/>
            <a:chExt cx="1569085" cy="482600"/>
          </a:xfrm>
        </p:grpSpPr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8244" y="2753880"/>
              <a:ext cx="1568958" cy="31469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244" y="2921520"/>
              <a:ext cx="912113" cy="314693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504240" y="2785110"/>
            <a:ext cx="137160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Construire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marque </a:t>
            </a:r>
            <a:r>
              <a:rPr sz="11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personnelle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42692" y="2785110"/>
            <a:ext cx="10668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Validation</a:t>
            </a:r>
            <a:r>
              <a:rPr sz="1100" spc="-2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du</a:t>
            </a:r>
            <a:r>
              <a:rPr sz="1100" spc="-3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CV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42692" y="3090418"/>
            <a:ext cx="22129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Présentation</a:t>
            </a:r>
            <a:r>
              <a:rPr sz="1100" spc="-3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de</a:t>
            </a:r>
            <a:r>
              <a:rPr sz="11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soi</a:t>
            </a:r>
            <a:r>
              <a:rPr sz="1100" spc="-2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(Elevator</a:t>
            </a:r>
            <a:r>
              <a:rPr sz="11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Pitch)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42692" y="3396233"/>
            <a:ext cx="44932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LinkedIn</a:t>
            </a:r>
            <a:r>
              <a:rPr sz="1100" spc="-2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:</a:t>
            </a:r>
            <a:r>
              <a:rPr sz="1100" spc="-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outil</a:t>
            </a:r>
            <a:r>
              <a:rPr sz="1100" spc="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incontournable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dans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 votre</a:t>
            </a:r>
            <a:r>
              <a:rPr sz="11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gestion</a:t>
            </a:r>
            <a:r>
              <a:rPr sz="1100" spc="-2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de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carrière</a:t>
            </a:r>
            <a:r>
              <a:rPr sz="11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–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 Module</a:t>
            </a:r>
            <a:r>
              <a:rPr sz="1100" spc="2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42692" y="3701922"/>
            <a:ext cx="23380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LinkedIn</a:t>
            </a:r>
            <a:r>
              <a:rPr sz="1100" spc="-3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:</a:t>
            </a:r>
            <a:r>
              <a:rPr sz="1100" spc="-2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Regard</a:t>
            </a:r>
            <a:r>
              <a:rPr sz="1100" spc="-3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croisés</a:t>
            </a:r>
            <a:r>
              <a:rPr sz="11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–</a:t>
            </a:r>
            <a:r>
              <a:rPr sz="1100" spc="-2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Module</a:t>
            </a:r>
            <a:r>
              <a:rPr sz="1100" spc="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28244" y="3976103"/>
            <a:ext cx="1709420" cy="484505"/>
            <a:chOff x="428244" y="3976103"/>
            <a:chExt cx="1709420" cy="484505"/>
          </a:xfrm>
        </p:grpSpPr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8244" y="3976103"/>
              <a:ext cx="1709166" cy="31624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8244" y="4143743"/>
              <a:ext cx="813054" cy="316242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504240" y="4008882"/>
            <a:ext cx="150685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Elaborer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stratégie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1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recherche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42692" y="4008882"/>
            <a:ext cx="13239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Approche</a:t>
            </a:r>
            <a:r>
              <a:rPr sz="1100" spc="-4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du</a:t>
            </a:r>
            <a:r>
              <a:rPr sz="1100" spc="-4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marché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742692" y="4313885"/>
            <a:ext cx="43732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Utilisation</a:t>
            </a:r>
            <a:r>
              <a:rPr sz="1100" spc="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des</a:t>
            </a:r>
            <a:r>
              <a:rPr sz="1100" spc="-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outils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de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 Next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 pour</a:t>
            </a:r>
            <a:r>
              <a:rPr sz="1100" spc="-2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rechercher</a:t>
            </a:r>
            <a:r>
              <a:rPr sz="1100" spc="-2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une</a:t>
            </a:r>
            <a:r>
              <a:rPr sz="1100" spc="-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nouvelle</a:t>
            </a:r>
            <a:r>
              <a:rPr sz="1100" spc="2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opportunité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428244" y="4587227"/>
            <a:ext cx="1831339" cy="484505"/>
            <a:chOff x="428244" y="4587227"/>
            <a:chExt cx="1831339" cy="484505"/>
          </a:xfrm>
        </p:grpSpPr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8244" y="4587227"/>
              <a:ext cx="1831086" cy="31624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244" y="4754867"/>
              <a:ext cx="727710" cy="316242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504240" y="4620005"/>
            <a:ext cx="162941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Préparer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ses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entretiens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1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négocier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742692" y="4620005"/>
            <a:ext cx="20116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Les</a:t>
            </a:r>
            <a:r>
              <a:rPr sz="11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fondamentaux</a:t>
            </a:r>
            <a:r>
              <a:rPr sz="1100" spc="-4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de</a:t>
            </a:r>
            <a:r>
              <a:rPr sz="11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l’entretien</a:t>
            </a:r>
            <a:endParaRPr sz="11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742692" y="4925695"/>
            <a:ext cx="28333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Entretien</a:t>
            </a:r>
            <a:r>
              <a:rPr sz="1100" spc="-3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de</a:t>
            </a:r>
            <a:r>
              <a:rPr sz="11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recrutement</a:t>
            </a:r>
            <a:r>
              <a:rPr sz="1100" spc="-5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(training</a:t>
            </a:r>
            <a:r>
              <a:rPr sz="1100" spc="-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–</a:t>
            </a:r>
            <a:r>
              <a:rPr sz="11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interactif)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742692" y="5231384"/>
            <a:ext cx="2324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Entretien</a:t>
            </a:r>
            <a:r>
              <a:rPr sz="1100" spc="-3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réseau</a:t>
            </a:r>
            <a:r>
              <a:rPr sz="1100" spc="-3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(training</a:t>
            </a:r>
            <a:r>
              <a:rPr sz="1100" spc="-2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–</a:t>
            </a:r>
            <a:r>
              <a:rPr sz="11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interactif)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7250430" y="1090675"/>
            <a:ext cx="4891405" cy="3480435"/>
            <a:chOff x="7250430" y="1090675"/>
            <a:chExt cx="4891405" cy="3480435"/>
          </a:xfrm>
        </p:grpSpPr>
        <p:sp>
          <p:nvSpPr>
            <p:cNvPr id="63" name="object 63"/>
            <p:cNvSpPr/>
            <p:nvPr/>
          </p:nvSpPr>
          <p:spPr>
            <a:xfrm>
              <a:off x="7275830" y="1103337"/>
              <a:ext cx="4840605" cy="581660"/>
            </a:xfrm>
            <a:custGeom>
              <a:avLst/>
              <a:gdLst/>
              <a:ahLst/>
              <a:cxnLst/>
              <a:rect l="l" t="t" r="r" b="b"/>
              <a:pathLst>
                <a:path w="4840605" h="581660">
                  <a:moveTo>
                    <a:pt x="1000975" y="304673"/>
                  </a:moveTo>
                  <a:lnTo>
                    <a:pt x="0" y="304673"/>
                  </a:lnTo>
                  <a:lnTo>
                    <a:pt x="0" y="581571"/>
                  </a:lnTo>
                  <a:lnTo>
                    <a:pt x="1000975" y="581571"/>
                  </a:lnTo>
                  <a:lnTo>
                    <a:pt x="1000975" y="304673"/>
                  </a:lnTo>
                  <a:close/>
                </a:path>
                <a:path w="4840605" h="581660">
                  <a:moveTo>
                    <a:pt x="1000975" y="0"/>
                  </a:moveTo>
                  <a:lnTo>
                    <a:pt x="0" y="0"/>
                  </a:lnTo>
                  <a:lnTo>
                    <a:pt x="0" y="304584"/>
                  </a:lnTo>
                  <a:lnTo>
                    <a:pt x="1000975" y="304584"/>
                  </a:lnTo>
                  <a:lnTo>
                    <a:pt x="1000975" y="0"/>
                  </a:lnTo>
                  <a:close/>
                </a:path>
                <a:path w="4840605" h="581660">
                  <a:moveTo>
                    <a:pt x="4840478" y="0"/>
                  </a:moveTo>
                  <a:lnTo>
                    <a:pt x="1001014" y="0"/>
                  </a:lnTo>
                  <a:lnTo>
                    <a:pt x="1001014" y="304584"/>
                  </a:lnTo>
                  <a:lnTo>
                    <a:pt x="4840478" y="304584"/>
                  </a:lnTo>
                  <a:lnTo>
                    <a:pt x="4840478" y="0"/>
                  </a:lnTo>
                  <a:close/>
                </a:path>
              </a:pathLst>
            </a:custGeom>
            <a:solidFill>
              <a:srgbClr val="676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276844" y="1408010"/>
              <a:ext cx="3839845" cy="277495"/>
            </a:xfrm>
            <a:custGeom>
              <a:avLst/>
              <a:gdLst/>
              <a:ahLst/>
              <a:cxnLst/>
              <a:rect l="l" t="t" r="r" b="b"/>
              <a:pathLst>
                <a:path w="3839845" h="277494">
                  <a:moveTo>
                    <a:pt x="3839463" y="0"/>
                  </a:moveTo>
                  <a:lnTo>
                    <a:pt x="0" y="0"/>
                  </a:lnTo>
                  <a:lnTo>
                    <a:pt x="0" y="276898"/>
                  </a:lnTo>
                  <a:lnTo>
                    <a:pt x="3839463" y="276898"/>
                  </a:lnTo>
                  <a:lnTo>
                    <a:pt x="3839463" y="0"/>
                  </a:lnTo>
                  <a:close/>
                </a:path>
              </a:pathLst>
            </a:custGeom>
            <a:solidFill>
              <a:srgbClr val="D2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275830" y="1684870"/>
              <a:ext cx="1001394" cy="277495"/>
            </a:xfrm>
            <a:custGeom>
              <a:avLst/>
              <a:gdLst/>
              <a:ahLst/>
              <a:cxnLst/>
              <a:rect l="l" t="t" r="r" b="b"/>
              <a:pathLst>
                <a:path w="1001395" h="277494">
                  <a:moveTo>
                    <a:pt x="1000975" y="0"/>
                  </a:moveTo>
                  <a:lnTo>
                    <a:pt x="0" y="0"/>
                  </a:lnTo>
                  <a:lnTo>
                    <a:pt x="0" y="276898"/>
                  </a:lnTo>
                  <a:lnTo>
                    <a:pt x="1000975" y="276898"/>
                  </a:lnTo>
                  <a:lnTo>
                    <a:pt x="1000975" y="0"/>
                  </a:lnTo>
                  <a:close/>
                </a:path>
              </a:pathLst>
            </a:custGeom>
            <a:solidFill>
              <a:srgbClr val="676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276844" y="1684870"/>
              <a:ext cx="3839845" cy="277495"/>
            </a:xfrm>
            <a:custGeom>
              <a:avLst/>
              <a:gdLst/>
              <a:ahLst/>
              <a:cxnLst/>
              <a:rect l="l" t="t" r="r" b="b"/>
              <a:pathLst>
                <a:path w="3839845" h="277494">
                  <a:moveTo>
                    <a:pt x="3839463" y="0"/>
                  </a:moveTo>
                  <a:lnTo>
                    <a:pt x="0" y="0"/>
                  </a:lnTo>
                  <a:lnTo>
                    <a:pt x="0" y="276898"/>
                  </a:lnTo>
                  <a:lnTo>
                    <a:pt x="3839463" y="276898"/>
                  </a:lnTo>
                  <a:lnTo>
                    <a:pt x="3839463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275830" y="1961730"/>
              <a:ext cx="1001394" cy="348615"/>
            </a:xfrm>
            <a:custGeom>
              <a:avLst/>
              <a:gdLst/>
              <a:ahLst/>
              <a:cxnLst/>
              <a:rect l="l" t="t" r="r" b="b"/>
              <a:pathLst>
                <a:path w="1001395" h="348614">
                  <a:moveTo>
                    <a:pt x="1000975" y="0"/>
                  </a:moveTo>
                  <a:lnTo>
                    <a:pt x="0" y="0"/>
                  </a:lnTo>
                  <a:lnTo>
                    <a:pt x="0" y="348018"/>
                  </a:lnTo>
                  <a:lnTo>
                    <a:pt x="1000975" y="348018"/>
                  </a:lnTo>
                  <a:lnTo>
                    <a:pt x="1000975" y="0"/>
                  </a:lnTo>
                  <a:close/>
                </a:path>
              </a:pathLst>
            </a:custGeom>
            <a:solidFill>
              <a:srgbClr val="676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276844" y="1961730"/>
              <a:ext cx="3839845" cy="277495"/>
            </a:xfrm>
            <a:custGeom>
              <a:avLst/>
              <a:gdLst/>
              <a:ahLst/>
              <a:cxnLst/>
              <a:rect l="l" t="t" r="r" b="b"/>
              <a:pathLst>
                <a:path w="3839845" h="277494">
                  <a:moveTo>
                    <a:pt x="3839463" y="0"/>
                  </a:moveTo>
                  <a:lnTo>
                    <a:pt x="0" y="0"/>
                  </a:lnTo>
                  <a:lnTo>
                    <a:pt x="0" y="276898"/>
                  </a:lnTo>
                  <a:lnTo>
                    <a:pt x="3839463" y="276898"/>
                  </a:lnTo>
                  <a:lnTo>
                    <a:pt x="3839463" y="0"/>
                  </a:lnTo>
                  <a:close/>
                </a:path>
              </a:pathLst>
            </a:custGeom>
            <a:solidFill>
              <a:srgbClr val="D2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276844" y="2238692"/>
              <a:ext cx="3839845" cy="335280"/>
            </a:xfrm>
            <a:custGeom>
              <a:avLst/>
              <a:gdLst/>
              <a:ahLst/>
              <a:cxnLst/>
              <a:rect l="l" t="t" r="r" b="b"/>
              <a:pathLst>
                <a:path w="3839845" h="335280">
                  <a:moveTo>
                    <a:pt x="3839463" y="0"/>
                  </a:moveTo>
                  <a:lnTo>
                    <a:pt x="0" y="0"/>
                  </a:lnTo>
                  <a:lnTo>
                    <a:pt x="0" y="335089"/>
                  </a:lnTo>
                  <a:lnTo>
                    <a:pt x="3839463" y="335089"/>
                  </a:lnTo>
                  <a:lnTo>
                    <a:pt x="3839463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275830" y="2309812"/>
              <a:ext cx="1001394" cy="335280"/>
            </a:xfrm>
            <a:custGeom>
              <a:avLst/>
              <a:gdLst/>
              <a:ahLst/>
              <a:cxnLst/>
              <a:rect l="l" t="t" r="r" b="b"/>
              <a:pathLst>
                <a:path w="1001395" h="335280">
                  <a:moveTo>
                    <a:pt x="1000975" y="0"/>
                  </a:moveTo>
                  <a:lnTo>
                    <a:pt x="0" y="0"/>
                  </a:lnTo>
                  <a:lnTo>
                    <a:pt x="0" y="335089"/>
                  </a:lnTo>
                  <a:lnTo>
                    <a:pt x="1000975" y="335089"/>
                  </a:lnTo>
                  <a:lnTo>
                    <a:pt x="1000975" y="0"/>
                  </a:lnTo>
                  <a:close/>
                </a:path>
              </a:pathLst>
            </a:custGeom>
            <a:solidFill>
              <a:srgbClr val="676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276844" y="2573820"/>
              <a:ext cx="3839845" cy="322580"/>
            </a:xfrm>
            <a:custGeom>
              <a:avLst/>
              <a:gdLst/>
              <a:ahLst/>
              <a:cxnLst/>
              <a:rect l="l" t="t" r="r" b="b"/>
              <a:pathLst>
                <a:path w="3839845" h="322580">
                  <a:moveTo>
                    <a:pt x="3839463" y="0"/>
                  </a:moveTo>
                  <a:lnTo>
                    <a:pt x="0" y="0"/>
                  </a:lnTo>
                  <a:lnTo>
                    <a:pt x="0" y="322160"/>
                  </a:lnTo>
                  <a:lnTo>
                    <a:pt x="3839463" y="322160"/>
                  </a:lnTo>
                  <a:lnTo>
                    <a:pt x="3839463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275830" y="2644940"/>
              <a:ext cx="1001394" cy="322580"/>
            </a:xfrm>
            <a:custGeom>
              <a:avLst/>
              <a:gdLst/>
              <a:ahLst/>
              <a:cxnLst/>
              <a:rect l="l" t="t" r="r" b="b"/>
              <a:pathLst>
                <a:path w="1001395" h="322580">
                  <a:moveTo>
                    <a:pt x="1000975" y="0"/>
                  </a:moveTo>
                  <a:lnTo>
                    <a:pt x="0" y="0"/>
                  </a:lnTo>
                  <a:lnTo>
                    <a:pt x="0" y="322160"/>
                  </a:lnTo>
                  <a:lnTo>
                    <a:pt x="1000975" y="322160"/>
                  </a:lnTo>
                  <a:lnTo>
                    <a:pt x="1000975" y="0"/>
                  </a:lnTo>
                  <a:close/>
                </a:path>
              </a:pathLst>
            </a:custGeom>
            <a:solidFill>
              <a:srgbClr val="676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276844" y="2895980"/>
              <a:ext cx="3839845" cy="361315"/>
            </a:xfrm>
            <a:custGeom>
              <a:avLst/>
              <a:gdLst/>
              <a:ahLst/>
              <a:cxnLst/>
              <a:rect l="l" t="t" r="r" b="b"/>
              <a:pathLst>
                <a:path w="3839845" h="361314">
                  <a:moveTo>
                    <a:pt x="3839463" y="0"/>
                  </a:moveTo>
                  <a:lnTo>
                    <a:pt x="0" y="0"/>
                  </a:lnTo>
                  <a:lnTo>
                    <a:pt x="0" y="360934"/>
                  </a:lnTo>
                  <a:lnTo>
                    <a:pt x="3839463" y="360934"/>
                  </a:lnTo>
                  <a:lnTo>
                    <a:pt x="3839463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275830" y="2967100"/>
              <a:ext cx="1001394" cy="567055"/>
            </a:xfrm>
            <a:custGeom>
              <a:avLst/>
              <a:gdLst/>
              <a:ahLst/>
              <a:cxnLst/>
              <a:rect l="l" t="t" r="r" b="b"/>
              <a:pathLst>
                <a:path w="1001395" h="567054">
                  <a:moveTo>
                    <a:pt x="1000975" y="0"/>
                  </a:moveTo>
                  <a:lnTo>
                    <a:pt x="0" y="0"/>
                  </a:lnTo>
                  <a:lnTo>
                    <a:pt x="0" y="289775"/>
                  </a:lnTo>
                  <a:lnTo>
                    <a:pt x="0" y="566674"/>
                  </a:lnTo>
                  <a:lnTo>
                    <a:pt x="1000975" y="566674"/>
                  </a:lnTo>
                  <a:lnTo>
                    <a:pt x="1000975" y="289814"/>
                  </a:lnTo>
                  <a:lnTo>
                    <a:pt x="1000975" y="0"/>
                  </a:lnTo>
                  <a:close/>
                </a:path>
              </a:pathLst>
            </a:custGeom>
            <a:solidFill>
              <a:srgbClr val="676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276844" y="3256876"/>
              <a:ext cx="3839845" cy="277495"/>
            </a:xfrm>
            <a:custGeom>
              <a:avLst/>
              <a:gdLst/>
              <a:ahLst/>
              <a:cxnLst/>
              <a:rect l="l" t="t" r="r" b="b"/>
              <a:pathLst>
                <a:path w="3839845" h="277495">
                  <a:moveTo>
                    <a:pt x="3839463" y="0"/>
                  </a:moveTo>
                  <a:lnTo>
                    <a:pt x="0" y="0"/>
                  </a:lnTo>
                  <a:lnTo>
                    <a:pt x="0" y="276898"/>
                  </a:lnTo>
                  <a:lnTo>
                    <a:pt x="3839463" y="276898"/>
                  </a:lnTo>
                  <a:lnTo>
                    <a:pt x="3839463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275830" y="3533736"/>
              <a:ext cx="1001394" cy="277495"/>
            </a:xfrm>
            <a:custGeom>
              <a:avLst/>
              <a:gdLst/>
              <a:ahLst/>
              <a:cxnLst/>
              <a:rect l="l" t="t" r="r" b="b"/>
              <a:pathLst>
                <a:path w="1001395" h="277495">
                  <a:moveTo>
                    <a:pt x="1000975" y="0"/>
                  </a:moveTo>
                  <a:lnTo>
                    <a:pt x="0" y="0"/>
                  </a:lnTo>
                  <a:lnTo>
                    <a:pt x="0" y="276898"/>
                  </a:lnTo>
                  <a:lnTo>
                    <a:pt x="1000975" y="276898"/>
                  </a:lnTo>
                  <a:lnTo>
                    <a:pt x="1000975" y="0"/>
                  </a:lnTo>
                  <a:close/>
                </a:path>
              </a:pathLst>
            </a:custGeom>
            <a:solidFill>
              <a:srgbClr val="676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276844" y="3533736"/>
              <a:ext cx="3839845" cy="277495"/>
            </a:xfrm>
            <a:custGeom>
              <a:avLst/>
              <a:gdLst/>
              <a:ahLst/>
              <a:cxnLst/>
              <a:rect l="l" t="t" r="r" b="b"/>
              <a:pathLst>
                <a:path w="3839845" h="277495">
                  <a:moveTo>
                    <a:pt x="3839463" y="0"/>
                  </a:moveTo>
                  <a:lnTo>
                    <a:pt x="0" y="0"/>
                  </a:lnTo>
                  <a:lnTo>
                    <a:pt x="0" y="276898"/>
                  </a:lnTo>
                  <a:lnTo>
                    <a:pt x="3839463" y="276898"/>
                  </a:lnTo>
                  <a:lnTo>
                    <a:pt x="3839463" y="0"/>
                  </a:lnTo>
                  <a:close/>
                </a:path>
              </a:pathLst>
            </a:custGeom>
            <a:solidFill>
              <a:srgbClr val="D2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275830" y="3810596"/>
              <a:ext cx="1001394" cy="277495"/>
            </a:xfrm>
            <a:custGeom>
              <a:avLst/>
              <a:gdLst/>
              <a:ahLst/>
              <a:cxnLst/>
              <a:rect l="l" t="t" r="r" b="b"/>
              <a:pathLst>
                <a:path w="1001395" h="277495">
                  <a:moveTo>
                    <a:pt x="1000975" y="0"/>
                  </a:moveTo>
                  <a:lnTo>
                    <a:pt x="0" y="0"/>
                  </a:lnTo>
                  <a:lnTo>
                    <a:pt x="0" y="276898"/>
                  </a:lnTo>
                  <a:lnTo>
                    <a:pt x="1000975" y="276898"/>
                  </a:lnTo>
                  <a:lnTo>
                    <a:pt x="1000975" y="0"/>
                  </a:lnTo>
                  <a:close/>
                </a:path>
              </a:pathLst>
            </a:custGeom>
            <a:solidFill>
              <a:srgbClr val="676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276844" y="3810596"/>
              <a:ext cx="3839845" cy="277495"/>
            </a:xfrm>
            <a:custGeom>
              <a:avLst/>
              <a:gdLst/>
              <a:ahLst/>
              <a:cxnLst/>
              <a:rect l="l" t="t" r="r" b="b"/>
              <a:pathLst>
                <a:path w="3839845" h="277495">
                  <a:moveTo>
                    <a:pt x="3839463" y="0"/>
                  </a:moveTo>
                  <a:lnTo>
                    <a:pt x="0" y="0"/>
                  </a:lnTo>
                  <a:lnTo>
                    <a:pt x="0" y="276898"/>
                  </a:lnTo>
                  <a:lnTo>
                    <a:pt x="3839463" y="276898"/>
                  </a:lnTo>
                  <a:lnTo>
                    <a:pt x="3839463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275830" y="4087558"/>
              <a:ext cx="1001394" cy="471170"/>
            </a:xfrm>
            <a:custGeom>
              <a:avLst/>
              <a:gdLst/>
              <a:ahLst/>
              <a:cxnLst/>
              <a:rect l="l" t="t" r="r" b="b"/>
              <a:pathLst>
                <a:path w="1001395" h="471170">
                  <a:moveTo>
                    <a:pt x="1000975" y="0"/>
                  </a:moveTo>
                  <a:lnTo>
                    <a:pt x="0" y="0"/>
                  </a:lnTo>
                  <a:lnTo>
                    <a:pt x="0" y="470725"/>
                  </a:lnTo>
                  <a:lnTo>
                    <a:pt x="1000975" y="470725"/>
                  </a:lnTo>
                  <a:lnTo>
                    <a:pt x="1000975" y="0"/>
                  </a:lnTo>
                  <a:close/>
                </a:path>
              </a:pathLst>
            </a:custGeom>
            <a:solidFill>
              <a:srgbClr val="676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276844" y="4087558"/>
              <a:ext cx="3839845" cy="471170"/>
            </a:xfrm>
            <a:custGeom>
              <a:avLst/>
              <a:gdLst/>
              <a:ahLst/>
              <a:cxnLst/>
              <a:rect l="l" t="t" r="r" b="b"/>
              <a:pathLst>
                <a:path w="3839845" h="471170">
                  <a:moveTo>
                    <a:pt x="3839463" y="0"/>
                  </a:moveTo>
                  <a:lnTo>
                    <a:pt x="0" y="0"/>
                  </a:lnTo>
                  <a:lnTo>
                    <a:pt x="0" y="470725"/>
                  </a:lnTo>
                  <a:lnTo>
                    <a:pt x="3839463" y="470725"/>
                  </a:lnTo>
                  <a:lnTo>
                    <a:pt x="3839463" y="0"/>
                  </a:lnTo>
                  <a:close/>
                </a:path>
              </a:pathLst>
            </a:custGeom>
            <a:solidFill>
              <a:srgbClr val="D2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276844" y="1097025"/>
              <a:ext cx="0" cy="3467735"/>
            </a:xfrm>
            <a:custGeom>
              <a:avLst/>
              <a:gdLst/>
              <a:ahLst/>
              <a:cxnLst/>
              <a:rect l="l" t="t" r="r" b="b"/>
              <a:pathLst>
                <a:path h="3467735">
                  <a:moveTo>
                    <a:pt x="0" y="0"/>
                  </a:moveTo>
                  <a:lnTo>
                    <a:pt x="0" y="346760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269480" y="1407921"/>
              <a:ext cx="4853305" cy="0"/>
            </a:xfrm>
            <a:custGeom>
              <a:avLst/>
              <a:gdLst/>
              <a:ahLst/>
              <a:cxnLst/>
              <a:rect l="l" t="t" r="r" b="b"/>
              <a:pathLst>
                <a:path w="4853305">
                  <a:moveTo>
                    <a:pt x="0" y="0"/>
                  </a:moveTo>
                  <a:lnTo>
                    <a:pt x="4853051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269480" y="1097025"/>
              <a:ext cx="4853305" cy="3467735"/>
            </a:xfrm>
            <a:custGeom>
              <a:avLst/>
              <a:gdLst/>
              <a:ahLst/>
              <a:cxnLst/>
              <a:rect l="l" t="t" r="r" b="b"/>
              <a:pathLst>
                <a:path w="4853305" h="3467735">
                  <a:moveTo>
                    <a:pt x="0" y="587883"/>
                  </a:moveTo>
                  <a:lnTo>
                    <a:pt x="4853051" y="587883"/>
                  </a:lnTo>
                </a:path>
                <a:path w="4853305" h="3467735">
                  <a:moveTo>
                    <a:pt x="0" y="864743"/>
                  </a:moveTo>
                  <a:lnTo>
                    <a:pt x="4853051" y="864743"/>
                  </a:lnTo>
                </a:path>
                <a:path w="4853305" h="3467735">
                  <a:moveTo>
                    <a:pt x="1001014" y="1141602"/>
                  </a:moveTo>
                  <a:lnTo>
                    <a:pt x="4853051" y="1141602"/>
                  </a:lnTo>
                </a:path>
                <a:path w="4853305" h="3467735">
                  <a:moveTo>
                    <a:pt x="0" y="1212723"/>
                  </a:moveTo>
                  <a:lnTo>
                    <a:pt x="1013714" y="1212723"/>
                  </a:lnTo>
                </a:path>
                <a:path w="4853305" h="3467735">
                  <a:moveTo>
                    <a:pt x="1001014" y="1476756"/>
                  </a:moveTo>
                  <a:lnTo>
                    <a:pt x="4853051" y="1476756"/>
                  </a:lnTo>
                </a:path>
                <a:path w="4853305" h="3467735">
                  <a:moveTo>
                    <a:pt x="0" y="1547876"/>
                  </a:moveTo>
                  <a:lnTo>
                    <a:pt x="1013714" y="1547876"/>
                  </a:lnTo>
                </a:path>
                <a:path w="4853305" h="3467735">
                  <a:moveTo>
                    <a:pt x="1001014" y="1798954"/>
                  </a:moveTo>
                  <a:lnTo>
                    <a:pt x="4853051" y="1798954"/>
                  </a:lnTo>
                </a:path>
                <a:path w="4853305" h="3467735">
                  <a:moveTo>
                    <a:pt x="0" y="1870075"/>
                  </a:moveTo>
                  <a:lnTo>
                    <a:pt x="1013714" y="1870075"/>
                  </a:lnTo>
                </a:path>
                <a:path w="4853305" h="3467735">
                  <a:moveTo>
                    <a:pt x="0" y="2159889"/>
                  </a:moveTo>
                  <a:lnTo>
                    <a:pt x="4853051" y="2159889"/>
                  </a:lnTo>
                </a:path>
                <a:path w="4853305" h="3467735">
                  <a:moveTo>
                    <a:pt x="0" y="2436749"/>
                  </a:moveTo>
                  <a:lnTo>
                    <a:pt x="4853051" y="2436749"/>
                  </a:lnTo>
                </a:path>
                <a:path w="4853305" h="3467735">
                  <a:moveTo>
                    <a:pt x="0" y="2713609"/>
                  </a:moveTo>
                  <a:lnTo>
                    <a:pt x="4853051" y="2713609"/>
                  </a:lnTo>
                </a:path>
                <a:path w="4853305" h="3467735">
                  <a:moveTo>
                    <a:pt x="0" y="2990469"/>
                  </a:moveTo>
                  <a:lnTo>
                    <a:pt x="4853051" y="2990469"/>
                  </a:lnTo>
                </a:path>
                <a:path w="4853305" h="3467735">
                  <a:moveTo>
                    <a:pt x="6350" y="0"/>
                  </a:moveTo>
                  <a:lnTo>
                    <a:pt x="6350" y="3467607"/>
                  </a:lnTo>
                </a:path>
                <a:path w="4853305" h="3467735">
                  <a:moveTo>
                    <a:pt x="4846701" y="0"/>
                  </a:moveTo>
                  <a:lnTo>
                    <a:pt x="4846701" y="3467607"/>
                  </a:lnTo>
                </a:path>
                <a:path w="4853305" h="3467735">
                  <a:moveTo>
                    <a:pt x="0" y="6350"/>
                  </a:moveTo>
                  <a:lnTo>
                    <a:pt x="4853051" y="6350"/>
                  </a:lnTo>
                </a:path>
                <a:path w="4853305" h="3467735">
                  <a:moveTo>
                    <a:pt x="0" y="3461257"/>
                  </a:moveTo>
                  <a:lnTo>
                    <a:pt x="4853051" y="346125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7454900" y="1132078"/>
            <a:ext cx="643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Modules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129776" y="1132078"/>
            <a:ext cx="2132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Ateliers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création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d’entreprise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5774559" y="1499285"/>
            <a:ext cx="5437505" cy="5288915"/>
            <a:chOff x="5773039" y="1487233"/>
            <a:chExt cx="5437505" cy="5288915"/>
          </a:xfrm>
        </p:grpSpPr>
        <p:sp>
          <p:nvSpPr>
            <p:cNvPr id="88" name="object 88"/>
            <p:cNvSpPr/>
            <p:nvPr/>
          </p:nvSpPr>
          <p:spPr>
            <a:xfrm>
              <a:off x="7749921" y="1491996"/>
              <a:ext cx="40640" cy="109855"/>
            </a:xfrm>
            <a:custGeom>
              <a:avLst/>
              <a:gdLst/>
              <a:ahLst/>
              <a:cxnLst/>
              <a:rect l="l" t="t" r="r" b="b"/>
              <a:pathLst>
                <a:path w="40640" h="109855">
                  <a:moveTo>
                    <a:pt x="40131" y="0"/>
                  </a:moveTo>
                  <a:lnTo>
                    <a:pt x="31496" y="0"/>
                  </a:lnTo>
                  <a:lnTo>
                    <a:pt x="29209" y="4699"/>
                  </a:lnTo>
                  <a:lnTo>
                    <a:pt x="25273" y="9525"/>
                  </a:lnTo>
                  <a:lnTo>
                    <a:pt x="13970" y="19557"/>
                  </a:lnTo>
                  <a:lnTo>
                    <a:pt x="7493" y="23875"/>
                  </a:lnTo>
                  <a:lnTo>
                    <a:pt x="0" y="27431"/>
                  </a:lnTo>
                  <a:lnTo>
                    <a:pt x="0" y="40386"/>
                  </a:lnTo>
                  <a:lnTo>
                    <a:pt x="26797" y="24129"/>
                  </a:lnTo>
                  <a:lnTo>
                    <a:pt x="26797" y="109474"/>
                  </a:lnTo>
                  <a:lnTo>
                    <a:pt x="40131" y="109474"/>
                  </a:lnTo>
                  <a:lnTo>
                    <a:pt x="40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749921" y="1491996"/>
              <a:ext cx="40640" cy="109855"/>
            </a:xfrm>
            <a:custGeom>
              <a:avLst/>
              <a:gdLst/>
              <a:ahLst/>
              <a:cxnLst/>
              <a:rect l="l" t="t" r="r" b="b"/>
              <a:pathLst>
                <a:path w="40640" h="109855">
                  <a:moveTo>
                    <a:pt x="31496" y="0"/>
                  </a:moveTo>
                  <a:lnTo>
                    <a:pt x="40131" y="0"/>
                  </a:lnTo>
                  <a:lnTo>
                    <a:pt x="40131" y="109474"/>
                  </a:lnTo>
                  <a:lnTo>
                    <a:pt x="26797" y="109474"/>
                  </a:lnTo>
                  <a:lnTo>
                    <a:pt x="26797" y="24129"/>
                  </a:lnTo>
                  <a:lnTo>
                    <a:pt x="23495" y="27304"/>
                  </a:lnTo>
                  <a:lnTo>
                    <a:pt x="0" y="40386"/>
                  </a:lnTo>
                  <a:lnTo>
                    <a:pt x="0" y="27431"/>
                  </a:lnTo>
                  <a:lnTo>
                    <a:pt x="7493" y="23875"/>
                  </a:lnTo>
                  <a:lnTo>
                    <a:pt x="13970" y="19557"/>
                  </a:lnTo>
                  <a:lnTo>
                    <a:pt x="19557" y="14604"/>
                  </a:lnTo>
                  <a:lnTo>
                    <a:pt x="25273" y="9525"/>
                  </a:lnTo>
                  <a:lnTo>
                    <a:pt x="29209" y="4699"/>
                  </a:lnTo>
                  <a:lnTo>
                    <a:pt x="31496" y="0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32522" y="1764284"/>
              <a:ext cx="82423" cy="11874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34427" y="2041144"/>
              <a:ext cx="81661" cy="12065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31506" y="2389251"/>
              <a:ext cx="87630" cy="118618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35443" y="2726309"/>
              <a:ext cx="82550" cy="118491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35189" y="3046476"/>
              <a:ext cx="82042" cy="120523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35189" y="3338194"/>
              <a:ext cx="80645" cy="116840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34935" y="3613150"/>
              <a:ext cx="80772" cy="12065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33538" y="3890137"/>
              <a:ext cx="82042" cy="120523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698105" y="4166997"/>
              <a:ext cx="159639" cy="120523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5798439" y="4682616"/>
              <a:ext cx="5386705" cy="937894"/>
            </a:xfrm>
            <a:custGeom>
              <a:avLst/>
              <a:gdLst/>
              <a:ahLst/>
              <a:cxnLst/>
              <a:rect l="l" t="t" r="r" b="b"/>
              <a:pathLst>
                <a:path w="5386705" h="937895">
                  <a:moveTo>
                    <a:pt x="1178039" y="251472"/>
                  </a:moveTo>
                  <a:lnTo>
                    <a:pt x="0" y="251472"/>
                  </a:lnTo>
                  <a:lnTo>
                    <a:pt x="0" y="937272"/>
                  </a:lnTo>
                  <a:lnTo>
                    <a:pt x="1178039" y="937272"/>
                  </a:lnTo>
                  <a:lnTo>
                    <a:pt x="1178039" y="251472"/>
                  </a:lnTo>
                  <a:close/>
                </a:path>
                <a:path w="5386705" h="937895">
                  <a:moveTo>
                    <a:pt x="1178039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1178039" y="251460"/>
                  </a:lnTo>
                  <a:lnTo>
                    <a:pt x="1178039" y="0"/>
                  </a:lnTo>
                  <a:close/>
                </a:path>
                <a:path w="5386705" h="937895">
                  <a:moveTo>
                    <a:pt x="5386451" y="0"/>
                  </a:moveTo>
                  <a:lnTo>
                    <a:pt x="1178052" y="0"/>
                  </a:lnTo>
                  <a:lnTo>
                    <a:pt x="1178052" y="251460"/>
                  </a:lnTo>
                  <a:lnTo>
                    <a:pt x="5386451" y="251460"/>
                  </a:lnTo>
                  <a:lnTo>
                    <a:pt x="5386451" y="0"/>
                  </a:lnTo>
                  <a:close/>
                </a:path>
              </a:pathLst>
            </a:custGeom>
            <a:solidFill>
              <a:srgbClr val="C2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976491" y="4934077"/>
              <a:ext cx="4208780" cy="228600"/>
            </a:xfrm>
            <a:custGeom>
              <a:avLst/>
              <a:gdLst/>
              <a:ahLst/>
              <a:cxnLst/>
              <a:rect l="l" t="t" r="r" b="b"/>
              <a:pathLst>
                <a:path w="4208780" h="228600">
                  <a:moveTo>
                    <a:pt x="4208399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4208399" y="228600"/>
                  </a:lnTo>
                  <a:lnTo>
                    <a:pt x="4208399" y="0"/>
                  </a:lnTo>
                  <a:close/>
                </a:path>
              </a:pathLst>
            </a:custGeom>
            <a:solidFill>
              <a:srgbClr val="E9D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976491" y="5162677"/>
              <a:ext cx="4208780" cy="228600"/>
            </a:xfrm>
            <a:custGeom>
              <a:avLst/>
              <a:gdLst/>
              <a:ahLst/>
              <a:cxnLst/>
              <a:rect l="l" t="t" r="r" b="b"/>
              <a:pathLst>
                <a:path w="4208780" h="228600">
                  <a:moveTo>
                    <a:pt x="4208399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4208399" y="228600"/>
                  </a:lnTo>
                  <a:lnTo>
                    <a:pt x="4208399" y="0"/>
                  </a:lnTo>
                  <a:close/>
                </a:path>
              </a:pathLst>
            </a:custGeom>
            <a:solidFill>
              <a:srgbClr val="F4E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976491" y="5391289"/>
              <a:ext cx="4208780" cy="228600"/>
            </a:xfrm>
            <a:custGeom>
              <a:avLst/>
              <a:gdLst/>
              <a:ahLst/>
              <a:cxnLst/>
              <a:rect l="l" t="t" r="r" b="b"/>
              <a:pathLst>
                <a:path w="4208780" h="228600">
                  <a:moveTo>
                    <a:pt x="4208399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4208399" y="228600"/>
                  </a:lnTo>
                  <a:lnTo>
                    <a:pt x="4208399" y="0"/>
                  </a:lnTo>
                  <a:close/>
                </a:path>
              </a:pathLst>
            </a:custGeom>
            <a:solidFill>
              <a:srgbClr val="E9D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798439" y="5619889"/>
              <a:ext cx="1178560" cy="457200"/>
            </a:xfrm>
            <a:custGeom>
              <a:avLst/>
              <a:gdLst/>
              <a:ahLst/>
              <a:cxnLst/>
              <a:rect l="l" t="t" r="r" b="b"/>
              <a:pathLst>
                <a:path w="1178559" h="457200">
                  <a:moveTo>
                    <a:pt x="1178039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178039" y="457200"/>
                  </a:lnTo>
                  <a:lnTo>
                    <a:pt x="1178039" y="0"/>
                  </a:lnTo>
                  <a:close/>
                </a:path>
              </a:pathLst>
            </a:custGeom>
            <a:solidFill>
              <a:srgbClr val="C2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976491" y="5619889"/>
              <a:ext cx="4208780" cy="228600"/>
            </a:xfrm>
            <a:custGeom>
              <a:avLst/>
              <a:gdLst/>
              <a:ahLst/>
              <a:cxnLst/>
              <a:rect l="l" t="t" r="r" b="b"/>
              <a:pathLst>
                <a:path w="4208780" h="228600">
                  <a:moveTo>
                    <a:pt x="4208399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4208399" y="228600"/>
                  </a:lnTo>
                  <a:lnTo>
                    <a:pt x="4208399" y="0"/>
                  </a:lnTo>
                  <a:close/>
                </a:path>
              </a:pathLst>
            </a:custGeom>
            <a:solidFill>
              <a:srgbClr val="F4E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976491" y="5848489"/>
              <a:ext cx="4208780" cy="228600"/>
            </a:xfrm>
            <a:custGeom>
              <a:avLst/>
              <a:gdLst/>
              <a:ahLst/>
              <a:cxnLst/>
              <a:rect l="l" t="t" r="r" b="b"/>
              <a:pathLst>
                <a:path w="4208780" h="228600">
                  <a:moveTo>
                    <a:pt x="4208399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4208399" y="228600"/>
                  </a:lnTo>
                  <a:lnTo>
                    <a:pt x="4208399" y="0"/>
                  </a:lnTo>
                  <a:close/>
                </a:path>
              </a:pathLst>
            </a:custGeom>
            <a:solidFill>
              <a:srgbClr val="E9D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798439" y="6077085"/>
              <a:ext cx="1178560" cy="685800"/>
            </a:xfrm>
            <a:custGeom>
              <a:avLst/>
              <a:gdLst/>
              <a:ahLst/>
              <a:cxnLst/>
              <a:rect l="l" t="t" r="r" b="b"/>
              <a:pathLst>
                <a:path w="1178559" h="685800">
                  <a:moveTo>
                    <a:pt x="1178039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1178039" y="685800"/>
                  </a:lnTo>
                  <a:lnTo>
                    <a:pt x="1178039" y="0"/>
                  </a:lnTo>
                  <a:close/>
                </a:path>
              </a:pathLst>
            </a:custGeom>
            <a:solidFill>
              <a:srgbClr val="C2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976491" y="6077089"/>
              <a:ext cx="4208780" cy="228600"/>
            </a:xfrm>
            <a:custGeom>
              <a:avLst/>
              <a:gdLst/>
              <a:ahLst/>
              <a:cxnLst/>
              <a:rect l="l" t="t" r="r" b="b"/>
              <a:pathLst>
                <a:path w="4208780" h="228600">
                  <a:moveTo>
                    <a:pt x="4208399" y="0"/>
                  </a:moveTo>
                  <a:lnTo>
                    <a:pt x="0" y="0"/>
                  </a:lnTo>
                  <a:lnTo>
                    <a:pt x="0" y="228599"/>
                  </a:lnTo>
                  <a:lnTo>
                    <a:pt x="4208399" y="228599"/>
                  </a:lnTo>
                  <a:lnTo>
                    <a:pt x="4208399" y="0"/>
                  </a:lnTo>
                  <a:close/>
                </a:path>
              </a:pathLst>
            </a:custGeom>
            <a:solidFill>
              <a:srgbClr val="F4E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976491" y="6305689"/>
              <a:ext cx="4208780" cy="228600"/>
            </a:xfrm>
            <a:custGeom>
              <a:avLst/>
              <a:gdLst/>
              <a:ahLst/>
              <a:cxnLst/>
              <a:rect l="l" t="t" r="r" b="b"/>
              <a:pathLst>
                <a:path w="4208780" h="228600">
                  <a:moveTo>
                    <a:pt x="4208399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4208399" y="228600"/>
                  </a:lnTo>
                  <a:lnTo>
                    <a:pt x="4208399" y="0"/>
                  </a:lnTo>
                  <a:close/>
                </a:path>
              </a:pathLst>
            </a:custGeom>
            <a:solidFill>
              <a:srgbClr val="E9D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976491" y="6534285"/>
              <a:ext cx="4208780" cy="228600"/>
            </a:xfrm>
            <a:custGeom>
              <a:avLst/>
              <a:gdLst/>
              <a:ahLst/>
              <a:cxnLst/>
              <a:rect l="l" t="t" r="r" b="b"/>
              <a:pathLst>
                <a:path w="4208780" h="228600">
                  <a:moveTo>
                    <a:pt x="4208399" y="0"/>
                  </a:moveTo>
                  <a:lnTo>
                    <a:pt x="0" y="0"/>
                  </a:lnTo>
                  <a:lnTo>
                    <a:pt x="0" y="228599"/>
                  </a:lnTo>
                  <a:lnTo>
                    <a:pt x="4208399" y="228599"/>
                  </a:lnTo>
                  <a:lnTo>
                    <a:pt x="4208399" y="0"/>
                  </a:lnTo>
                  <a:close/>
                </a:path>
              </a:pathLst>
            </a:custGeom>
            <a:solidFill>
              <a:srgbClr val="F4E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976491" y="4676266"/>
              <a:ext cx="0" cy="2093595"/>
            </a:xfrm>
            <a:custGeom>
              <a:avLst/>
              <a:gdLst/>
              <a:ahLst/>
              <a:cxnLst/>
              <a:rect l="l" t="t" r="r" b="b"/>
              <a:pathLst>
                <a:path h="2093595">
                  <a:moveTo>
                    <a:pt x="0" y="0"/>
                  </a:moveTo>
                  <a:lnTo>
                    <a:pt x="0" y="209296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792089" y="4934077"/>
              <a:ext cx="5399405" cy="0"/>
            </a:xfrm>
            <a:custGeom>
              <a:avLst/>
              <a:gdLst/>
              <a:ahLst/>
              <a:cxnLst/>
              <a:rect l="l" t="t" r="r" b="b"/>
              <a:pathLst>
                <a:path w="5399405">
                  <a:moveTo>
                    <a:pt x="0" y="0"/>
                  </a:moveTo>
                  <a:lnTo>
                    <a:pt x="5399151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792089" y="5162677"/>
              <a:ext cx="5399405" cy="1143635"/>
            </a:xfrm>
            <a:custGeom>
              <a:avLst/>
              <a:gdLst/>
              <a:ahLst/>
              <a:cxnLst/>
              <a:rect l="l" t="t" r="r" b="b"/>
              <a:pathLst>
                <a:path w="5399405" h="1143635">
                  <a:moveTo>
                    <a:pt x="1178052" y="0"/>
                  </a:moveTo>
                  <a:lnTo>
                    <a:pt x="5399151" y="0"/>
                  </a:lnTo>
                </a:path>
                <a:path w="5399405" h="1143635">
                  <a:moveTo>
                    <a:pt x="1178052" y="228600"/>
                  </a:moveTo>
                  <a:lnTo>
                    <a:pt x="5399151" y="228600"/>
                  </a:lnTo>
                </a:path>
                <a:path w="5399405" h="1143635">
                  <a:moveTo>
                    <a:pt x="0" y="457212"/>
                  </a:moveTo>
                  <a:lnTo>
                    <a:pt x="5399151" y="457212"/>
                  </a:lnTo>
                </a:path>
                <a:path w="5399405" h="1143635">
                  <a:moveTo>
                    <a:pt x="1178052" y="685812"/>
                  </a:moveTo>
                  <a:lnTo>
                    <a:pt x="5399151" y="685812"/>
                  </a:lnTo>
                </a:path>
                <a:path w="5399405" h="1143635">
                  <a:moveTo>
                    <a:pt x="0" y="914412"/>
                  </a:moveTo>
                  <a:lnTo>
                    <a:pt x="5399151" y="914412"/>
                  </a:lnTo>
                </a:path>
                <a:path w="5399405" h="1143635">
                  <a:moveTo>
                    <a:pt x="1178052" y="1143012"/>
                  </a:moveTo>
                  <a:lnTo>
                    <a:pt x="5399151" y="114301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970141" y="6527939"/>
              <a:ext cx="4221480" cy="12700"/>
            </a:xfrm>
            <a:custGeom>
              <a:avLst/>
              <a:gdLst/>
              <a:ahLst/>
              <a:cxnLst/>
              <a:rect l="l" t="t" r="r" b="b"/>
              <a:pathLst>
                <a:path w="4221480" h="12700">
                  <a:moveTo>
                    <a:pt x="0" y="12700"/>
                  </a:moveTo>
                  <a:lnTo>
                    <a:pt x="4221099" y="12700"/>
                  </a:lnTo>
                  <a:lnTo>
                    <a:pt x="4221099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792089" y="4676266"/>
              <a:ext cx="5399405" cy="2093595"/>
            </a:xfrm>
            <a:custGeom>
              <a:avLst/>
              <a:gdLst/>
              <a:ahLst/>
              <a:cxnLst/>
              <a:rect l="l" t="t" r="r" b="b"/>
              <a:pathLst>
                <a:path w="5399405" h="2093595">
                  <a:moveTo>
                    <a:pt x="6350" y="0"/>
                  </a:moveTo>
                  <a:lnTo>
                    <a:pt x="6350" y="2092968"/>
                  </a:lnTo>
                </a:path>
                <a:path w="5399405" h="2093595">
                  <a:moveTo>
                    <a:pt x="5392801" y="0"/>
                  </a:moveTo>
                  <a:lnTo>
                    <a:pt x="5392801" y="2092968"/>
                  </a:lnTo>
                </a:path>
                <a:path w="5399405" h="2093595">
                  <a:moveTo>
                    <a:pt x="0" y="6349"/>
                  </a:moveTo>
                  <a:lnTo>
                    <a:pt x="5399151" y="6349"/>
                  </a:lnTo>
                </a:path>
                <a:path w="5399405" h="2093595">
                  <a:moveTo>
                    <a:pt x="0" y="2086618"/>
                  </a:moveTo>
                  <a:lnTo>
                    <a:pt x="5399151" y="208661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8356472" y="1436877"/>
            <a:ext cx="30353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De</a:t>
            </a:r>
            <a:r>
              <a:rPr sz="1100" spc="-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salariés</a:t>
            </a:r>
            <a:r>
              <a:rPr sz="11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à</a:t>
            </a:r>
            <a:r>
              <a:rPr sz="11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entrepreneur,</a:t>
            </a:r>
            <a:r>
              <a:rPr sz="1100" spc="-5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quels</a:t>
            </a:r>
            <a:r>
              <a:rPr sz="11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pièges</a:t>
            </a:r>
            <a:r>
              <a:rPr sz="11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éviter</a:t>
            </a:r>
            <a:r>
              <a:rPr sz="1100" spc="-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356472" y="1713738"/>
            <a:ext cx="28314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Comprendre</a:t>
            </a:r>
            <a:r>
              <a:rPr sz="1100" spc="-4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son</a:t>
            </a:r>
            <a:r>
              <a:rPr sz="1100" spc="-2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marché</a:t>
            </a:r>
            <a:r>
              <a:rPr sz="1100" spc="-2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pour</a:t>
            </a:r>
            <a:r>
              <a:rPr sz="1100" spc="-3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générer</a:t>
            </a:r>
            <a:r>
              <a:rPr sz="1100" spc="-4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du</a:t>
            </a:r>
            <a:r>
              <a:rPr sz="1100" spc="-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CA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356472" y="1990725"/>
            <a:ext cx="18434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Définir</a:t>
            </a:r>
            <a:r>
              <a:rPr sz="1100" spc="-2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sa</a:t>
            </a:r>
            <a:r>
              <a:rPr sz="1100" spc="-3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stratégie</a:t>
            </a:r>
            <a:r>
              <a:rPr sz="1100" spc="-5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marketing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8356472" y="2267838"/>
            <a:ext cx="21570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Réaliser</a:t>
            </a:r>
            <a:r>
              <a:rPr sz="1100" spc="-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son</a:t>
            </a:r>
            <a:r>
              <a:rPr sz="1100" spc="-2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prévisionnel</a:t>
            </a:r>
            <a:r>
              <a:rPr sz="1100" spc="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financier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8356472" y="2602738"/>
            <a:ext cx="16713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Choisir</a:t>
            </a:r>
            <a:r>
              <a:rPr sz="11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son</a:t>
            </a:r>
            <a:r>
              <a:rPr sz="1100" spc="-3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statut</a:t>
            </a:r>
            <a:r>
              <a:rPr sz="1100" spc="-5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juridique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356472" y="2925318"/>
            <a:ext cx="20834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Entreprendre</a:t>
            </a:r>
            <a:r>
              <a:rPr sz="1100" spc="-5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en</a:t>
            </a:r>
            <a:r>
              <a:rPr sz="11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micro-entreprise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8356472" y="3286125"/>
            <a:ext cx="27971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Connaître</a:t>
            </a:r>
            <a:r>
              <a:rPr sz="1100" spc="-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les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aides</a:t>
            </a:r>
            <a:r>
              <a:rPr sz="1100" spc="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à</a:t>
            </a:r>
            <a:r>
              <a:rPr sz="1100" spc="-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la</a:t>
            </a:r>
            <a:r>
              <a:rPr sz="1100" spc="-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création</a:t>
            </a:r>
            <a:r>
              <a:rPr sz="1100" spc="-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d’entreprise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8356472" y="3563239"/>
            <a:ext cx="19894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Devenir</a:t>
            </a:r>
            <a:r>
              <a:rPr sz="1100" spc="2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consultant</a:t>
            </a:r>
            <a:r>
              <a:rPr sz="1100" spc="-3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indépendant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356472" y="3839971"/>
            <a:ext cx="12674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Construire</a:t>
            </a:r>
            <a:r>
              <a:rPr sz="1100" spc="-3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son</a:t>
            </a:r>
            <a:r>
              <a:rPr sz="1100" spc="-2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pitch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356472" y="4117085"/>
            <a:ext cx="24485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Réussir</a:t>
            </a:r>
            <a:r>
              <a:rPr sz="1100" spc="-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le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lancement</a:t>
            </a:r>
            <a:r>
              <a:rPr sz="11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de</a:t>
            </a:r>
            <a:r>
              <a:rPr sz="11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F52"/>
                </a:solidFill>
                <a:latin typeface="Arial"/>
                <a:cs typeface="Arial"/>
              </a:rPr>
              <a:t>son</a:t>
            </a:r>
            <a:r>
              <a:rPr sz="1100" spc="-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D4F52"/>
                </a:solidFill>
                <a:latin typeface="Arial"/>
                <a:cs typeface="Arial"/>
              </a:rPr>
              <a:t>entreprise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961126" y="4712334"/>
            <a:ext cx="8528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Théma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ques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349490" y="4712334"/>
            <a:ext cx="34645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Parmi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les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évènements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proposés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(liste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non</a:t>
            </a:r>
            <a:r>
              <a:rPr sz="10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exhaustive)</a:t>
            </a:r>
            <a:endParaRPr sz="1050" dirty="0">
              <a:latin typeface="Arial"/>
              <a:cs typeface="Arial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5801867" y="4931676"/>
            <a:ext cx="802640" cy="482600"/>
            <a:chOff x="5801867" y="4931676"/>
            <a:chExt cx="802640" cy="482600"/>
          </a:xfrm>
        </p:grpSpPr>
        <p:pic>
          <p:nvPicPr>
            <p:cNvPr id="128" name="object 1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01867" y="4931676"/>
              <a:ext cx="700277" cy="314693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01867" y="5099316"/>
              <a:ext cx="802386" cy="314693"/>
            </a:xfrm>
            <a:prstGeom prst="rect">
              <a:avLst/>
            </a:prstGeom>
          </p:spPr>
        </p:pic>
      </p:grpSp>
      <p:sp>
        <p:nvSpPr>
          <p:cNvPr id="130" name="object 130"/>
          <p:cNvSpPr txBox="1"/>
          <p:nvPr/>
        </p:nvSpPr>
        <p:spPr>
          <a:xfrm>
            <a:off x="5877814" y="4963795"/>
            <a:ext cx="63817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Formes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acti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és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056246" y="4965319"/>
            <a:ext cx="967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D4F52"/>
                </a:solidFill>
                <a:latin typeface="Arial"/>
                <a:cs typeface="Arial"/>
              </a:rPr>
              <a:t>Le</a:t>
            </a:r>
            <a:r>
              <a:rPr sz="900" spc="-3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D4F52"/>
                </a:solidFill>
                <a:latin typeface="Arial"/>
                <a:cs typeface="Arial"/>
              </a:rPr>
              <a:t>portage</a:t>
            </a:r>
            <a:r>
              <a:rPr sz="900" spc="-3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salarial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7056246" y="5193919"/>
            <a:ext cx="15074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D4F52"/>
                </a:solidFill>
                <a:latin typeface="Arial"/>
                <a:cs typeface="Arial"/>
              </a:rPr>
              <a:t>Le</a:t>
            </a:r>
            <a:r>
              <a:rPr sz="900" spc="-3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management</a:t>
            </a:r>
            <a:r>
              <a:rPr sz="900" spc="-6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D4F52"/>
                </a:solidFill>
                <a:latin typeface="Arial"/>
                <a:cs typeface="Arial"/>
              </a:rPr>
              <a:t>de</a:t>
            </a:r>
            <a:r>
              <a:rPr sz="900" spc="-2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transition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056246" y="5422214"/>
            <a:ext cx="14173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D4F52"/>
                </a:solidFill>
                <a:latin typeface="Arial"/>
                <a:cs typeface="Arial"/>
              </a:rPr>
              <a:t>Travailler</a:t>
            </a:r>
            <a:r>
              <a:rPr sz="900" spc="-2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en</a:t>
            </a:r>
            <a:r>
              <a:rPr sz="900" spc="-2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temps</a:t>
            </a:r>
            <a:r>
              <a:rPr sz="900" spc="-3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partagé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34" name="object 13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801867" y="5617464"/>
            <a:ext cx="796289" cy="314693"/>
          </a:xfrm>
          <a:prstGeom prst="rect">
            <a:avLst/>
          </a:prstGeom>
        </p:spPr>
      </p:pic>
      <p:sp>
        <p:nvSpPr>
          <p:cNvPr id="135" name="object 135"/>
          <p:cNvSpPr txBox="1"/>
          <p:nvPr/>
        </p:nvSpPr>
        <p:spPr>
          <a:xfrm>
            <a:off x="5877814" y="5649874"/>
            <a:ext cx="6324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Actualités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7056246" y="5651398"/>
            <a:ext cx="2564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D4F52"/>
                </a:solidFill>
                <a:latin typeface="Arial"/>
                <a:cs typeface="Arial"/>
              </a:rPr>
              <a:t>Tout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D4F52"/>
                </a:solidFill>
                <a:latin typeface="Arial"/>
                <a:cs typeface="Arial"/>
              </a:rPr>
              <a:t>savoir</a:t>
            </a:r>
            <a:r>
              <a:rPr sz="900" spc="-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sur</a:t>
            </a:r>
            <a:r>
              <a:rPr sz="900" spc="-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D4F52"/>
                </a:solidFill>
                <a:latin typeface="Arial"/>
                <a:cs typeface="Arial"/>
              </a:rPr>
              <a:t>la</a:t>
            </a:r>
            <a:r>
              <a:rPr sz="900" spc="-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retraite</a:t>
            </a:r>
            <a:r>
              <a:rPr sz="900" spc="-2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D4F52"/>
                </a:solidFill>
                <a:latin typeface="Arial"/>
                <a:cs typeface="Arial"/>
              </a:rPr>
              <a:t>avec la</a:t>
            </a:r>
            <a:r>
              <a:rPr sz="900" spc="-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D4F52"/>
                </a:solidFill>
                <a:latin typeface="Arial"/>
                <a:cs typeface="Arial"/>
              </a:rPr>
              <a:t>nouvelle</a:t>
            </a:r>
            <a:r>
              <a:rPr sz="900" spc="-2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réforme</a:t>
            </a:r>
            <a:endParaRPr sz="9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7088251" y="5879998"/>
            <a:ext cx="32454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Zoom</a:t>
            </a:r>
            <a:r>
              <a:rPr sz="900" spc="-2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sur</a:t>
            </a:r>
            <a:r>
              <a:rPr sz="900" spc="-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D4F52"/>
                </a:solidFill>
                <a:latin typeface="Arial"/>
                <a:cs typeface="Arial"/>
              </a:rPr>
              <a:t>les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perspectives</a:t>
            </a:r>
            <a:r>
              <a:rPr sz="900" spc="-3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D4F52"/>
                </a:solidFill>
                <a:latin typeface="Arial"/>
                <a:cs typeface="Arial"/>
              </a:rPr>
              <a:t>d'emploi</a:t>
            </a:r>
            <a:r>
              <a:rPr sz="900" spc="-2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et</a:t>
            </a:r>
            <a:r>
              <a:rPr sz="900" spc="-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D4F52"/>
                </a:solidFill>
                <a:latin typeface="Arial"/>
                <a:cs typeface="Arial"/>
              </a:rPr>
              <a:t>les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tendances</a:t>
            </a:r>
            <a:r>
              <a:rPr sz="900" spc="-4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D4F52"/>
                </a:solidFill>
                <a:latin typeface="Arial"/>
                <a:cs typeface="Arial"/>
              </a:rPr>
              <a:t>du</a:t>
            </a:r>
            <a:r>
              <a:rPr sz="900" spc="-1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marché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5801867" y="6074664"/>
            <a:ext cx="718820" cy="482600"/>
            <a:chOff x="5801867" y="6074664"/>
            <a:chExt cx="718820" cy="482600"/>
          </a:xfrm>
        </p:grpSpPr>
        <p:pic>
          <p:nvPicPr>
            <p:cNvPr id="139" name="object 1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01867" y="6074664"/>
              <a:ext cx="718565" cy="314693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01867" y="6242304"/>
              <a:ext cx="671322" cy="314693"/>
            </a:xfrm>
            <a:prstGeom prst="rect">
              <a:avLst/>
            </a:prstGeom>
          </p:spPr>
        </p:pic>
      </p:grpSp>
      <p:sp>
        <p:nvSpPr>
          <p:cNvPr id="141" name="object 141"/>
          <p:cNvSpPr txBox="1"/>
          <p:nvPr/>
        </p:nvSpPr>
        <p:spPr>
          <a:xfrm>
            <a:off x="5877814" y="6107074"/>
            <a:ext cx="51562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és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056246" y="6108598"/>
            <a:ext cx="14630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Club</a:t>
            </a:r>
            <a:r>
              <a:rPr sz="9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D4F52"/>
                </a:solidFill>
                <a:latin typeface="Arial"/>
                <a:cs typeface="Arial"/>
              </a:rPr>
              <a:t>Ingénieurs</a:t>
            </a:r>
            <a:r>
              <a:rPr sz="900" spc="-3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&amp; </a:t>
            </a:r>
            <a:r>
              <a:rPr sz="900" spc="-5" dirty="0">
                <a:solidFill>
                  <a:srgbClr val="4D4F52"/>
                </a:solidFill>
                <a:latin typeface="Arial"/>
                <a:cs typeface="Arial"/>
              </a:rPr>
              <a:t>Ingénieux</a:t>
            </a:r>
            <a:endParaRPr sz="9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056246" y="6337198"/>
            <a:ext cx="1296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Club</a:t>
            </a:r>
            <a:r>
              <a:rPr sz="900" spc="-3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D4F52"/>
                </a:solidFill>
                <a:latin typeface="Arial"/>
                <a:cs typeface="Arial"/>
              </a:rPr>
              <a:t>Dynamique</a:t>
            </a:r>
            <a:r>
              <a:rPr sz="900" spc="-4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Réseau</a:t>
            </a:r>
            <a:endParaRPr sz="9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7056246" y="6565798"/>
            <a:ext cx="34651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Prendre</a:t>
            </a:r>
            <a:r>
              <a:rPr sz="900" spc="-3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la</a:t>
            </a:r>
            <a:r>
              <a:rPr sz="900" spc="-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parole</a:t>
            </a:r>
            <a:r>
              <a:rPr sz="900" spc="-2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sur</a:t>
            </a:r>
            <a:r>
              <a:rPr sz="9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LinkedIn</a:t>
            </a:r>
            <a:r>
              <a:rPr sz="900" spc="-3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lorsqu’on</a:t>
            </a:r>
            <a:r>
              <a:rPr sz="900" spc="-4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est</a:t>
            </a:r>
            <a:r>
              <a:rPr sz="9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en</a:t>
            </a:r>
            <a:r>
              <a:rPr sz="9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transition</a:t>
            </a:r>
            <a:r>
              <a:rPr sz="900" spc="-40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de</a:t>
            </a:r>
            <a:r>
              <a:rPr sz="900" spc="-15" dirty="0">
                <a:solidFill>
                  <a:srgbClr val="4D4F5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D4F52"/>
                </a:solidFill>
                <a:latin typeface="Arial"/>
                <a:cs typeface="Arial"/>
              </a:rPr>
              <a:t>carrière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9632" y="661453"/>
              <a:ext cx="408940" cy="401955"/>
            </a:xfrm>
            <a:custGeom>
              <a:avLst/>
              <a:gdLst/>
              <a:ahLst/>
              <a:cxnLst/>
              <a:rect l="l" t="t" r="r" b="b"/>
              <a:pathLst>
                <a:path w="408940" h="401955">
                  <a:moveTo>
                    <a:pt x="282181" y="165519"/>
                  </a:moveTo>
                  <a:lnTo>
                    <a:pt x="278930" y="149555"/>
                  </a:lnTo>
                  <a:lnTo>
                    <a:pt x="269722" y="136029"/>
                  </a:lnTo>
                  <a:lnTo>
                    <a:pt x="255981" y="126873"/>
                  </a:lnTo>
                  <a:lnTo>
                    <a:pt x="239014" y="123507"/>
                  </a:lnTo>
                  <a:lnTo>
                    <a:pt x="43268" y="123507"/>
                  </a:lnTo>
                  <a:lnTo>
                    <a:pt x="26581" y="126796"/>
                  </a:lnTo>
                  <a:lnTo>
                    <a:pt x="12941" y="135788"/>
                  </a:lnTo>
                  <a:lnTo>
                    <a:pt x="3644" y="149136"/>
                  </a:lnTo>
                  <a:lnTo>
                    <a:pt x="0" y="165519"/>
                  </a:lnTo>
                  <a:lnTo>
                    <a:pt x="3136" y="181914"/>
                  </a:lnTo>
                  <a:lnTo>
                    <a:pt x="12306" y="195326"/>
                  </a:lnTo>
                  <a:lnTo>
                    <a:pt x="26009" y="204457"/>
                  </a:lnTo>
                  <a:lnTo>
                    <a:pt x="42760" y="208038"/>
                  </a:lnTo>
                  <a:lnTo>
                    <a:pt x="195745" y="208038"/>
                  </a:lnTo>
                  <a:lnTo>
                    <a:pt x="195846" y="359384"/>
                  </a:lnTo>
                  <a:lnTo>
                    <a:pt x="199097" y="375348"/>
                  </a:lnTo>
                  <a:lnTo>
                    <a:pt x="208229" y="388861"/>
                  </a:lnTo>
                  <a:lnTo>
                    <a:pt x="221818" y="398030"/>
                  </a:lnTo>
                  <a:lnTo>
                    <a:pt x="238493" y="401396"/>
                  </a:lnTo>
                  <a:lnTo>
                    <a:pt x="255257" y="398106"/>
                  </a:lnTo>
                  <a:lnTo>
                    <a:pt x="269024" y="389115"/>
                  </a:lnTo>
                  <a:lnTo>
                    <a:pt x="278333" y="375767"/>
                  </a:lnTo>
                  <a:lnTo>
                    <a:pt x="281762" y="359384"/>
                  </a:lnTo>
                  <a:lnTo>
                    <a:pt x="282168" y="208038"/>
                  </a:lnTo>
                  <a:lnTo>
                    <a:pt x="282181" y="165519"/>
                  </a:lnTo>
                  <a:close/>
                </a:path>
                <a:path w="408940" h="401955">
                  <a:moveTo>
                    <a:pt x="408482" y="358876"/>
                  </a:moveTo>
                  <a:lnTo>
                    <a:pt x="408381" y="42011"/>
                  </a:lnTo>
                  <a:lnTo>
                    <a:pt x="382193" y="3365"/>
                  </a:lnTo>
                  <a:lnTo>
                    <a:pt x="365213" y="0"/>
                  </a:lnTo>
                  <a:lnTo>
                    <a:pt x="43268" y="0"/>
                  </a:lnTo>
                  <a:lnTo>
                    <a:pt x="26517" y="3289"/>
                  </a:lnTo>
                  <a:lnTo>
                    <a:pt x="12750" y="12280"/>
                  </a:lnTo>
                  <a:lnTo>
                    <a:pt x="3429" y="25628"/>
                  </a:lnTo>
                  <a:lnTo>
                    <a:pt x="0" y="42011"/>
                  </a:lnTo>
                  <a:lnTo>
                    <a:pt x="3352" y="58483"/>
                  </a:lnTo>
                  <a:lnTo>
                    <a:pt x="12496" y="72009"/>
                  </a:lnTo>
                  <a:lnTo>
                    <a:pt x="26085" y="81165"/>
                  </a:lnTo>
                  <a:lnTo>
                    <a:pt x="42760" y="84531"/>
                  </a:lnTo>
                  <a:lnTo>
                    <a:pt x="321945" y="84531"/>
                  </a:lnTo>
                  <a:lnTo>
                    <a:pt x="321945" y="358876"/>
                  </a:lnTo>
                  <a:lnTo>
                    <a:pt x="325374" y="375348"/>
                  </a:lnTo>
                  <a:lnTo>
                    <a:pt x="334695" y="388861"/>
                  </a:lnTo>
                  <a:lnTo>
                    <a:pt x="348462" y="398030"/>
                  </a:lnTo>
                  <a:lnTo>
                    <a:pt x="365213" y="401396"/>
                  </a:lnTo>
                  <a:lnTo>
                    <a:pt x="381977" y="398094"/>
                  </a:lnTo>
                  <a:lnTo>
                    <a:pt x="395732" y="389051"/>
                  </a:lnTo>
                  <a:lnTo>
                    <a:pt x="405053" y="375551"/>
                  </a:lnTo>
                  <a:lnTo>
                    <a:pt x="408482" y="358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641" y="908967"/>
              <a:ext cx="156592" cy="1533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3806" y="737881"/>
              <a:ext cx="253434" cy="1614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0420" y="747499"/>
              <a:ext cx="297218" cy="1528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1814" y="734338"/>
              <a:ext cx="293097" cy="1665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73243" y="737881"/>
              <a:ext cx="338942" cy="1614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33820" y="778882"/>
              <a:ext cx="212225" cy="1204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2047" y="981350"/>
              <a:ext cx="735062" cy="9262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52983" y="1985263"/>
            <a:ext cx="2110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>
                <a:solidFill>
                  <a:srgbClr val="FFFFFF"/>
                </a:solidFill>
              </a:rPr>
              <a:t>Contact</a:t>
            </a:r>
            <a:r>
              <a:rPr sz="4000" spc="-5" dirty="0">
                <a:solidFill>
                  <a:srgbClr val="FFFFFF"/>
                </a:solidFill>
              </a:rPr>
              <a:t>s</a:t>
            </a:r>
            <a:endParaRPr sz="4000" dirty="0"/>
          </a:p>
        </p:txBody>
      </p:sp>
      <p:sp>
        <p:nvSpPr>
          <p:cNvPr id="14" name="object 14"/>
          <p:cNvSpPr txBox="1"/>
          <p:nvPr/>
        </p:nvSpPr>
        <p:spPr>
          <a:xfrm>
            <a:off x="669632" y="4419600"/>
            <a:ext cx="466882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8310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Sophie Artus</a:t>
            </a:r>
          </a:p>
          <a:p>
            <a:pPr marL="12700" marR="198310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Directrice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projet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98310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06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6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49 22 35 11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kumimoji="0" lang="fr-FR" sz="1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ophie.artus@manpowergroup.fr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DFEC7A4-88BC-A189-D899-25D38CFB99F5}"/>
              </a:ext>
            </a:extLst>
          </p:cNvPr>
          <p:cNvSpPr txBox="1"/>
          <p:nvPr/>
        </p:nvSpPr>
        <p:spPr>
          <a:xfrm>
            <a:off x="631000" y="3244332"/>
            <a:ext cx="607459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</a:rPr>
              <a:t>Un numéro vert dédié : </a:t>
            </a:r>
            <a:r>
              <a:rPr lang="fr-FR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0800 730 618 </a:t>
            </a:r>
            <a:endParaRPr lang="fr-FR" sz="2500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853" y="583819"/>
            <a:ext cx="1024128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 accompagnement au plus près de la réalité locale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305" y="1455981"/>
            <a:ext cx="6179115" cy="4269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7223" y="2115824"/>
            <a:ext cx="3682092" cy="18404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70863" y="4140200"/>
            <a:ext cx="4124960" cy="12757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Notre présence</a:t>
            </a:r>
            <a:r>
              <a:rPr sz="1200" spc="-3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sur</a:t>
            </a:r>
            <a:r>
              <a:rPr sz="1200" spc="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le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territoire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nous</a:t>
            </a:r>
            <a:r>
              <a:rPr sz="1200" spc="-2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permet</a:t>
            </a:r>
            <a:r>
              <a:rPr sz="1200" spc="-2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299085" marR="120650" indent="-287020">
              <a:lnSpc>
                <a:spcPct val="100000"/>
              </a:lnSpc>
              <a:spcBef>
                <a:spcPts val="600"/>
              </a:spcBef>
              <a:buClr>
                <a:srgbClr val="E77B21"/>
              </a:buClr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Une proximité avec les bénéficiaires de nos services 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et </a:t>
            </a:r>
            <a:r>
              <a:rPr sz="1200" spc="-32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accompagnements</a:t>
            </a:r>
            <a:endParaRPr sz="12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E77B21"/>
              </a:buClr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Une</a:t>
            </a:r>
            <a:r>
              <a:rPr sz="1200" spc="-1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connaissance</a:t>
            </a:r>
            <a:r>
              <a:rPr sz="1200" spc="-3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fine</a:t>
            </a:r>
            <a:r>
              <a:rPr sz="1200" spc="-2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des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réalités</a:t>
            </a:r>
            <a:r>
              <a:rPr sz="1200" spc="-1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et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 des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besoins</a:t>
            </a:r>
            <a:r>
              <a:rPr sz="1200" spc="-2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en</a:t>
            </a:r>
            <a:endParaRPr sz="12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compétences</a:t>
            </a:r>
            <a:r>
              <a:rPr sz="1200" spc="-5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des</a:t>
            </a:r>
            <a:r>
              <a:rPr sz="1200" spc="-3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territoires</a:t>
            </a:r>
            <a:endParaRPr sz="12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E77B21"/>
              </a:buClr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Une</a:t>
            </a:r>
            <a:r>
              <a:rPr sz="1200" spc="-1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mobilisation</a:t>
            </a:r>
            <a:r>
              <a:rPr sz="1200" spc="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de</a:t>
            </a:r>
            <a:r>
              <a:rPr sz="1200" spc="-3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collaborateurs</a:t>
            </a:r>
            <a:r>
              <a:rPr sz="1200" spc="-2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qualifiés</a:t>
            </a:r>
            <a:r>
              <a:rPr sz="1200" spc="-2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sur</a:t>
            </a:r>
            <a:r>
              <a:rPr sz="1200" spc="1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le</a:t>
            </a:r>
            <a:r>
              <a:rPr sz="1200" spc="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terrain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16546" y="2291649"/>
            <a:ext cx="5713814" cy="355251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Niveau</a:t>
            </a:r>
            <a:r>
              <a:rPr spc="-2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classification</a:t>
            </a:r>
            <a:r>
              <a:rPr spc="-60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dirty="0"/>
              <a:t>données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343133" y="6519018"/>
            <a:ext cx="119189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282A31"/>
                </a:solidFill>
                <a:latin typeface="Arial"/>
                <a:cs typeface="Arial"/>
              </a:rPr>
              <a:t>Titre</a:t>
            </a:r>
            <a:r>
              <a:rPr sz="900" spc="-1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82A31"/>
                </a:solidFill>
                <a:latin typeface="Arial"/>
                <a:cs typeface="Arial"/>
              </a:rPr>
              <a:t>du</a:t>
            </a:r>
            <a:r>
              <a:rPr sz="900" spc="-2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82A31"/>
                </a:solidFill>
                <a:latin typeface="Arial"/>
                <a:cs typeface="Arial"/>
              </a:rPr>
              <a:t>document</a:t>
            </a:r>
            <a:r>
              <a:rPr sz="900" spc="-4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82A31"/>
                </a:solidFill>
                <a:latin typeface="Arial"/>
                <a:cs typeface="Arial"/>
              </a:rPr>
              <a:t>|</a:t>
            </a:r>
            <a:r>
              <a:rPr sz="900" spc="47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900" spc="-5" dirty="0">
                <a:solidFill>
                  <a:srgbClr val="282A31"/>
                </a:solidFill>
                <a:latin typeface="Arial"/>
                <a:cs typeface="Arial"/>
              </a:rPr>
              <a:t>2</a:t>
            </a:fld>
            <a:endParaRPr sz="900">
              <a:latin typeface="Arial"/>
              <a:cs typeface="Arial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7397823-0A88-C5F0-BEB5-939780BF8D8E}"/>
              </a:ext>
            </a:extLst>
          </p:cNvPr>
          <p:cNvSpPr/>
          <p:nvPr/>
        </p:nvSpPr>
        <p:spPr>
          <a:xfrm>
            <a:off x="9906000" y="2819400"/>
            <a:ext cx="1752599" cy="1371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D4E211-25B4-4EE6-82D3-38381DD614FD}"/>
              </a:ext>
            </a:extLst>
          </p:cNvPr>
          <p:cNvSpPr/>
          <p:nvPr/>
        </p:nvSpPr>
        <p:spPr>
          <a:xfrm>
            <a:off x="7351363" y="3183494"/>
            <a:ext cx="4454833" cy="9347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Mettre en œuvre – sécuriser son projet professionnel</a:t>
            </a:r>
            <a:endParaRPr kumimoji="0" lang="fr-FR" sz="1050" b="1" i="0" u="none" strike="noStrike" kern="0" cap="none" spc="0" normalizeH="0" baseline="0" noProof="0">
              <a:ln>
                <a:noFill/>
              </a:ln>
              <a:solidFill>
                <a:srgbClr val="282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Aboutir à un repositionnement durable</a:t>
            </a:r>
            <a:endParaRPr kumimoji="0" lang="fr-FR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A5B316-80D5-4631-9C90-02970ED22551}"/>
              </a:ext>
            </a:extLst>
          </p:cNvPr>
          <p:cNvSpPr/>
          <p:nvPr/>
        </p:nvSpPr>
        <p:spPr>
          <a:xfrm>
            <a:off x="385804" y="3166359"/>
            <a:ext cx="1009859" cy="957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67696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6769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Réunion d’information sur l’Espace Information Conseil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67696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67696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462DC16-8C51-4E89-B39B-1A37AA6C9E79}"/>
              </a:ext>
            </a:extLst>
          </p:cNvPr>
          <p:cNvCxnSpPr>
            <a:cxnSpLocks/>
          </p:cNvCxnSpPr>
          <p:nvPr/>
        </p:nvCxnSpPr>
        <p:spPr bwMode="auto">
          <a:xfrm>
            <a:off x="302286" y="2453442"/>
            <a:ext cx="11508165" cy="0"/>
          </a:xfrm>
          <a:prstGeom prst="straightConnector1">
            <a:avLst/>
          </a:prstGeom>
          <a:noFill/>
          <a:ln w="349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851CC-F2C0-4EDB-9FDA-305906AABFCD}"/>
              </a:ext>
            </a:extLst>
          </p:cNvPr>
          <p:cNvSpPr/>
          <p:nvPr/>
        </p:nvSpPr>
        <p:spPr>
          <a:xfrm>
            <a:off x="228600" y="1708420"/>
            <a:ext cx="304193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6769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Ouverture de l’EIC le 20 janvier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rgbClr val="67696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40A3A56-6E78-4C6F-ABFD-8BC9691390D7}"/>
              </a:ext>
            </a:extLst>
          </p:cNvPr>
          <p:cNvSpPr/>
          <p:nvPr/>
        </p:nvSpPr>
        <p:spPr>
          <a:xfrm>
            <a:off x="7298472" y="2347363"/>
            <a:ext cx="169128" cy="169128"/>
          </a:xfrm>
          <a:prstGeom prst="ellipse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wrap="square" lIns="228600" tIns="228600" rIns="228600" bIns="2286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3C868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310D14-319E-43B2-A2E0-696901CEC3B4}"/>
              </a:ext>
            </a:extLst>
          </p:cNvPr>
          <p:cNvSpPr/>
          <p:nvPr/>
        </p:nvSpPr>
        <p:spPr>
          <a:xfrm>
            <a:off x="7298472" y="1582153"/>
            <a:ext cx="4225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6769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Notifications de licenciement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6769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Proposition d’adhésion au congé de reclassement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67696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A05DFE9D-41A3-4FDC-B9C1-2810FD0FB4B2}"/>
              </a:ext>
            </a:extLst>
          </p:cNvPr>
          <p:cNvCxnSpPr>
            <a:cxnSpLocks/>
          </p:cNvCxnSpPr>
          <p:nvPr/>
        </p:nvCxnSpPr>
        <p:spPr bwMode="auto">
          <a:xfrm flipV="1">
            <a:off x="7383036" y="2160254"/>
            <a:ext cx="0" cy="260555"/>
          </a:xfrm>
          <a:prstGeom prst="lin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AutoShape 36">
            <a:extLst>
              <a:ext uri="{FF2B5EF4-FFF2-40B4-BE49-F238E27FC236}">
                <a16:creationId xmlns:a16="http://schemas.microsoft.com/office/drawing/2014/main" id="{B9CEDD4B-4E41-4EFD-97BE-3A9DD69157A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5094" y="5626397"/>
            <a:ext cx="11279226" cy="595541"/>
          </a:xfrm>
          <a:custGeom>
            <a:avLst/>
            <a:gdLst>
              <a:gd name="connsiteX0" fmla="*/ 0 w 11380394"/>
              <a:gd name="connsiteY0" fmla="*/ 0 h 595541"/>
              <a:gd name="connsiteX1" fmla="*/ 11114175 w 11380394"/>
              <a:gd name="connsiteY1" fmla="*/ 0 h 595541"/>
              <a:gd name="connsiteX2" fmla="*/ 11380394 w 11380394"/>
              <a:gd name="connsiteY2" fmla="*/ 297771 h 595541"/>
              <a:gd name="connsiteX3" fmla="*/ 11114175 w 11380394"/>
              <a:gd name="connsiteY3" fmla="*/ 595541 h 595541"/>
              <a:gd name="connsiteX4" fmla="*/ 0 w 11380394"/>
              <a:gd name="connsiteY4" fmla="*/ 595541 h 595541"/>
              <a:gd name="connsiteX5" fmla="*/ 0 w 11380394"/>
              <a:gd name="connsiteY5" fmla="*/ 0 h 595541"/>
              <a:gd name="connsiteX0" fmla="*/ 0 w 11168638"/>
              <a:gd name="connsiteY0" fmla="*/ 0 h 595541"/>
              <a:gd name="connsiteX1" fmla="*/ 11114175 w 11168638"/>
              <a:gd name="connsiteY1" fmla="*/ 0 h 595541"/>
              <a:gd name="connsiteX2" fmla="*/ 11168638 w 11168638"/>
              <a:gd name="connsiteY2" fmla="*/ 345898 h 595541"/>
              <a:gd name="connsiteX3" fmla="*/ 11114175 w 11168638"/>
              <a:gd name="connsiteY3" fmla="*/ 595541 h 595541"/>
              <a:gd name="connsiteX4" fmla="*/ 0 w 11168638"/>
              <a:gd name="connsiteY4" fmla="*/ 595541 h 595541"/>
              <a:gd name="connsiteX5" fmla="*/ 0 w 11168638"/>
              <a:gd name="connsiteY5" fmla="*/ 0 h 595541"/>
              <a:gd name="connsiteX0" fmla="*/ 0 w 11114175"/>
              <a:gd name="connsiteY0" fmla="*/ 0 h 595541"/>
              <a:gd name="connsiteX1" fmla="*/ 11114175 w 11114175"/>
              <a:gd name="connsiteY1" fmla="*/ 0 h 595541"/>
              <a:gd name="connsiteX2" fmla="*/ 11110614 w 11114175"/>
              <a:gd name="connsiteY2" fmla="*/ 384399 h 595541"/>
              <a:gd name="connsiteX3" fmla="*/ 11114175 w 11114175"/>
              <a:gd name="connsiteY3" fmla="*/ 595541 h 595541"/>
              <a:gd name="connsiteX4" fmla="*/ 0 w 11114175"/>
              <a:gd name="connsiteY4" fmla="*/ 595541 h 595541"/>
              <a:gd name="connsiteX5" fmla="*/ 0 w 11114175"/>
              <a:gd name="connsiteY5" fmla="*/ 0 h 59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4175" h="595541">
                <a:moveTo>
                  <a:pt x="0" y="0"/>
                </a:moveTo>
                <a:lnTo>
                  <a:pt x="11114175" y="0"/>
                </a:lnTo>
                <a:lnTo>
                  <a:pt x="11110614" y="384399"/>
                </a:lnTo>
                <a:lnTo>
                  <a:pt x="11114175" y="595541"/>
                </a:lnTo>
                <a:lnTo>
                  <a:pt x="0" y="595541"/>
                </a:lnTo>
                <a:lnTo>
                  <a:pt x="0" y="0"/>
                </a:lnTo>
                <a:close/>
              </a:path>
            </a:pathLst>
          </a:custGeom>
          <a:solidFill>
            <a:srgbClr val="E67315"/>
          </a:solidFill>
          <a:ln w="12700">
            <a:solidFill>
              <a:srgbClr val="FFFFFF"/>
            </a:solidFill>
          </a:ln>
          <a:effectLst/>
        </p:spPr>
        <p:txBody>
          <a:bodyPr wrap="square" lIns="576000" tIns="45720" rIns="91440" bIns="45720" anchor="ctr"/>
          <a:lstStyle>
            <a:lvl1pPr>
              <a:spcBef>
                <a:spcPct val="20000"/>
              </a:spcBef>
              <a:buClr>
                <a:srgbClr val="184C8F"/>
              </a:buClr>
              <a:buFont typeface="Monotype Sorts" panose="01010601010101010101" pitchFamily="2" charset="2"/>
              <a:buChar char="z"/>
              <a:defRPr sz="2000" b="1">
                <a:solidFill>
                  <a:srgbClr val="184C8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Monotype Sorts" panose="01010601010101010101" pitchFamily="2" charset="2"/>
              <a:buChar char="y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184C8F"/>
              </a:buClr>
              <a:buFont typeface="Monotype Sorts" panose="01010601010101010101" pitchFamily="2" charset="2"/>
              <a:buChar char="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184C8F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Monotype Sorts" panose="01010601010101010101" pitchFamily="2" charset="2"/>
              <a:buNone/>
              <a:tabLst/>
              <a:defRPr/>
            </a:pPr>
            <a:r>
              <a:rPr kumimoji="0" lang="fr-FR" sz="1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Les RDV se </a:t>
            </a:r>
            <a:r>
              <a:rPr kumimoji="0" lang="fr-FR" sz="1100" b="1" i="0" u="none" strike="noStrike" kern="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DEROULeront</a:t>
            </a:r>
            <a:r>
              <a:rPr kumimoji="0" lang="fr-FR" sz="1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dans les locaux de MAYOLY à Chatou ou à distance en fonction des souhaits des collaborateurs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93B62662-58AC-45A6-9F66-DDC43CBC93FA}"/>
              </a:ext>
            </a:extLst>
          </p:cNvPr>
          <p:cNvSpPr/>
          <p:nvPr/>
        </p:nvSpPr>
        <p:spPr>
          <a:xfrm>
            <a:off x="310865" y="2380525"/>
            <a:ext cx="169128" cy="169128"/>
          </a:xfrm>
          <a:prstGeom prst="ellipse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wrap="square" lIns="228600" tIns="228600" rIns="228600" bIns="2286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3C868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AE985A10-8AA1-4B4A-8008-00F9E48B9878}"/>
              </a:ext>
            </a:extLst>
          </p:cNvPr>
          <p:cNvCxnSpPr>
            <a:cxnSpLocks/>
          </p:cNvCxnSpPr>
          <p:nvPr/>
        </p:nvCxnSpPr>
        <p:spPr bwMode="auto">
          <a:xfrm flipV="1">
            <a:off x="395530" y="2160255"/>
            <a:ext cx="0" cy="260555"/>
          </a:xfrm>
          <a:prstGeom prst="lin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AutoShape 36">
            <a:extLst>
              <a:ext uri="{FF2B5EF4-FFF2-40B4-BE49-F238E27FC236}">
                <a16:creationId xmlns:a16="http://schemas.microsoft.com/office/drawing/2014/main" id="{1B7BF5D4-C8C8-4E86-B005-9DE0DDFE74C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10839" y="2590800"/>
            <a:ext cx="4776612" cy="486961"/>
          </a:xfrm>
          <a:prstGeom prst="homePlate">
            <a:avLst>
              <a:gd name="adj" fmla="val 20644"/>
            </a:avLst>
          </a:prstGeom>
          <a:solidFill>
            <a:schemeClr val="accent1"/>
          </a:solidFill>
          <a:ln w="12700">
            <a:solidFill>
              <a:srgbClr val="FFFFFF"/>
            </a:solidFill>
          </a:ln>
          <a:effectLst/>
        </p:spPr>
        <p:txBody>
          <a:bodyPr wrap="square" anchor="ctr"/>
          <a:lstStyle>
            <a:lvl1pPr>
              <a:spcBef>
                <a:spcPct val="20000"/>
              </a:spcBef>
              <a:buClr>
                <a:srgbClr val="184C8F"/>
              </a:buClr>
              <a:buFont typeface="Monotype Sorts" panose="01010601010101010101" pitchFamily="2" charset="2"/>
              <a:buChar char="z"/>
              <a:defRPr sz="2000" b="1">
                <a:solidFill>
                  <a:srgbClr val="184C8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Monotype Sorts" panose="01010601010101010101" pitchFamily="2" charset="2"/>
              <a:buChar char="y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184C8F"/>
              </a:buClr>
              <a:buFont typeface="Monotype Sorts" panose="01010601010101010101" pitchFamily="2" charset="2"/>
              <a:buChar char="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184C8F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Monotype Sorts" panose="01010601010101010101" pitchFamily="2" charset="2"/>
              <a:buNone/>
              <a:tabLst/>
              <a:defRPr/>
            </a:pPr>
            <a:r>
              <a:rPr kumimoji="0" lang="fr-FR" sz="1200" b="1" i="0" u="none" strike="noStrike" kern="0" cap="all" spc="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ANTENNE EMPLOI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Monotype Sorts" panose="01010601010101010101" pitchFamily="2" charset="2"/>
              <a:buNone/>
              <a:tabLst/>
              <a:defRPr/>
            </a:pPr>
            <a:r>
              <a:rPr kumimoji="0" lang="fr-FR" sz="1200" b="1" i="0" u="none" strike="noStrike" kern="0" cap="none" spc="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Congé de Reclassement</a:t>
            </a:r>
          </a:p>
        </p:txBody>
      </p:sp>
      <p:sp>
        <p:nvSpPr>
          <p:cNvPr id="71" name="AutoShape 36">
            <a:extLst>
              <a:ext uri="{FF2B5EF4-FFF2-40B4-BE49-F238E27FC236}">
                <a16:creationId xmlns:a16="http://schemas.microsoft.com/office/drawing/2014/main" id="{B84E9ACF-50AE-4306-847A-16F650A430B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004" y="2590800"/>
            <a:ext cx="7030395" cy="486961"/>
          </a:xfrm>
          <a:prstGeom prst="homePlate">
            <a:avLst>
              <a:gd name="adj" fmla="val 20644"/>
            </a:avLst>
          </a:prstGeom>
          <a:solidFill>
            <a:schemeClr val="accent2"/>
          </a:solidFill>
          <a:ln w="12700">
            <a:solidFill>
              <a:srgbClr val="FFFFFF"/>
            </a:solidFill>
          </a:ln>
          <a:effectLst/>
        </p:spPr>
        <p:txBody>
          <a:bodyPr wrap="square" anchor="ctr"/>
          <a:lstStyle>
            <a:lvl1pPr>
              <a:spcBef>
                <a:spcPct val="20000"/>
              </a:spcBef>
              <a:buClr>
                <a:srgbClr val="184C8F"/>
              </a:buClr>
              <a:buFont typeface="Monotype Sorts" panose="01010601010101010101" pitchFamily="2" charset="2"/>
              <a:buChar char="z"/>
              <a:defRPr sz="2000" b="1">
                <a:solidFill>
                  <a:srgbClr val="184C8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Monotype Sorts" panose="01010601010101010101" pitchFamily="2" charset="2"/>
              <a:buChar char="y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184C8F"/>
              </a:buClr>
              <a:buFont typeface="Monotype Sorts" panose="01010601010101010101" pitchFamily="2" charset="2"/>
              <a:buChar char="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184C8F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Monotype Sorts" panose="01010601010101010101" pitchFamily="2" charset="2"/>
              <a:buNone/>
              <a:tabLst/>
              <a:defRPr/>
            </a:pPr>
            <a:r>
              <a:rPr kumimoji="0" lang="fr-FR" sz="1200" b="1" i="0" u="none" strike="noStrike" kern="0" cap="all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ESPACE INFORMATION CONSEIL (</a:t>
            </a:r>
            <a:r>
              <a:rPr kumimoji="0" lang="fr-FR" sz="1200" b="1" i="0" u="none" strike="noStrike" kern="0" cap="all" spc="1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Eic</a:t>
            </a:r>
            <a:r>
              <a:rPr kumimoji="0" lang="fr-FR" sz="1200" b="1" i="0" u="none" strike="noStrike" kern="0" cap="all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)</a:t>
            </a:r>
          </a:p>
        </p:txBody>
      </p:sp>
      <p:sp>
        <p:nvSpPr>
          <p:cNvPr id="24" name="Flèche droite 4">
            <a:extLst>
              <a:ext uri="{FF2B5EF4-FFF2-40B4-BE49-F238E27FC236}">
                <a16:creationId xmlns:a16="http://schemas.microsoft.com/office/drawing/2014/main" id="{381F5963-36C8-4F80-A28C-E9CE40659D97}"/>
              </a:ext>
            </a:extLst>
          </p:cNvPr>
          <p:cNvSpPr/>
          <p:nvPr/>
        </p:nvSpPr>
        <p:spPr>
          <a:xfrm>
            <a:off x="7341718" y="4630786"/>
            <a:ext cx="4641915" cy="59554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Préparation &amp; animation des commissions de suivi</a:t>
            </a:r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0281CB54-E144-485F-9DAE-BA8B5315A811}"/>
              </a:ext>
            </a:extLst>
          </p:cNvPr>
          <p:cNvSpPr/>
          <p:nvPr/>
        </p:nvSpPr>
        <p:spPr>
          <a:xfrm rot="16200000">
            <a:off x="7547722" y="3627287"/>
            <a:ext cx="341661" cy="341348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015C9E-49A0-D676-FE02-FF82BCC6F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03" y="528884"/>
            <a:ext cx="10447020" cy="861774"/>
          </a:xfrm>
        </p:spPr>
        <p:txBody>
          <a:bodyPr/>
          <a:lstStyle/>
          <a:p>
            <a:r>
              <a:rPr lang="fr-FR" sz="2800" dirty="0"/>
              <a:t>Les étapes de votre accompagnement</a:t>
            </a:r>
            <a:br>
              <a:rPr lang="fr-FR" sz="2800" dirty="0"/>
            </a:b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3B7E208-9BC8-BEDB-640F-68316A980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660" y="4188012"/>
            <a:ext cx="1267739" cy="4635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1AB7A52-2288-7463-81F6-B9E0C7B4447F}"/>
              </a:ext>
            </a:extLst>
          </p:cNvPr>
          <p:cNvSpPr/>
          <p:nvPr/>
        </p:nvSpPr>
        <p:spPr>
          <a:xfrm>
            <a:off x="1551661" y="3163738"/>
            <a:ext cx="5662955" cy="957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6769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Informer, orienter les salariés qui le souhaitent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6769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Anticiper et préparer son projet professionnel</a:t>
            </a:r>
          </a:p>
        </p:txBody>
      </p:sp>
      <p:sp>
        <p:nvSpPr>
          <p:cNvPr id="3" name="Flèche droite 4">
            <a:extLst>
              <a:ext uri="{FF2B5EF4-FFF2-40B4-BE49-F238E27FC236}">
                <a16:creationId xmlns:a16="http://schemas.microsoft.com/office/drawing/2014/main" id="{C82A2669-7C17-3D58-C608-FE2B06D4E757}"/>
              </a:ext>
            </a:extLst>
          </p:cNvPr>
          <p:cNvSpPr/>
          <p:nvPr/>
        </p:nvSpPr>
        <p:spPr>
          <a:xfrm>
            <a:off x="479993" y="4580034"/>
            <a:ext cx="6789522" cy="81147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Reporting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quantitatif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A316C39-8994-3C40-AE80-AD39CFA52138}"/>
              </a:ext>
            </a:extLst>
          </p:cNvPr>
          <p:cNvSpPr txBox="1"/>
          <p:nvPr/>
        </p:nvSpPr>
        <p:spPr>
          <a:xfrm>
            <a:off x="2819399" y="4184196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0800 730 618 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1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1CEC0767-30DA-4B7D-8E11-695A8B0669E8}"/>
              </a:ext>
            </a:extLst>
          </p:cNvPr>
          <p:cNvSpPr/>
          <p:nvPr/>
        </p:nvSpPr>
        <p:spPr>
          <a:xfrm>
            <a:off x="447761" y="2010995"/>
            <a:ext cx="1802795" cy="468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/>
          <a:lstStyle/>
          <a:p>
            <a:pPr algn="ctr" defTabSz="914378">
              <a:spcAft>
                <a:spcPts val="900"/>
              </a:spcAft>
            </a:pPr>
            <a:endParaRPr lang="fr-FR" sz="1000" b="1" dirty="0">
              <a:solidFill>
                <a:srgbClr val="E77C22"/>
              </a:solidFill>
              <a:latin typeface="Arial"/>
            </a:endParaRPr>
          </a:p>
          <a:p>
            <a:pPr algn="ctr" defTabSz="914378"/>
            <a:endParaRPr lang="fr-FR" sz="1000" b="1" dirty="0">
              <a:solidFill>
                <a:srgbClr val="E77C22"/>
              </a:solidFill>
              <a:latin typeface="Arial"/>
            </a:endParaRPr>
          </a:p>
          <a:p>
            <a:pPr algn="ctr" defTabSz="914378"/>
            <a:endParaRPr lang="fr-FR" sz="1000" b="1" dirty="0">
              <a:solidFill>
                <a:srgbClr val="E77C22"/>
              </a:solidFill>
              <a:latin typeface="Arial"/>
            </a:endParaRPr>
          </a:p>
          <a:p>
            <a:pPr algn="ctr" defTabSz="914378"/>
            <a:endParaRPr lang="fr-FR" sz="1000" b="1" dirty="0">
              <a:solidFill>
                <a:srgbClr val="E77C22"/>
              </a:solidFill>
              <a:latin typeface="Arial"/>
            </a:endParaRPr>
          </a:p>
          <a:p>
            <a:pPr algn="ctr" defTabSz="914378"/>
            <a:endParaRPr lang="fr-FR" sz="1000" b="1" dirty="0">
              <a:solidFill>
                <a:srgbClr val="E77C22"/>
              </a:solidFill>
              <a:latin typeface="Arial"/>
            </a:endParaRPr>
          </a:p>
          <a:p>
            <a:pPr algn="ctr" defTabSz="914378"/>
            <a:endParaRPr lang="fr-FR" sz="1000" b="1" dirty="0">
              <a:solidFill>
                <a:srgbClr val="E77C22"/>
              </a:solidFill>
              <a:latin typeface="Arial"/>
            </a:endParaRPr>
          </a:p>
          <a:p>
            <a:pPr algn="ctr" defTabSz="914378"/>
            <a:endParaRPr lang="fr-FR" sz="1000" b="1" dirty="0">
              <a:solidFill>
                <a:srgbClr val="E77C22"/>
              </a:solidFill>
              <a:latin typeface="Arial"/>
            </a:endParaRPr>
          </a:p>
          <a:p>
            <a:pPr algn="ctr" defTabSz="914378"/>
            <a:endParaRPr lang="fr-FR" sz="1000" b="1" dirty="0">
              <a:solidFill>
                <a:srgbClr val="E77C22"/>
              </a:solidFill>
              <a:latin typeface="Arial"/>
            </a:endParaRPr>
          </a:p>
          <a:p>
            <a:pPr algn="ctr" defTabSz="914378"/>
            <a:endParaRPr lang="fr-FR" sz="1000" b="1" dirty="0">
              <a:solidFill>
                <a:srgbClr val="E77C22"/>
              </a:solidFill>
              <a:latin typeface="Arial"/>
            </a:endParaRPr>
          </a:p>
          <a:p>
            <a:pPr algn="ctr" defTabSz="914378"/>
            <a:r>
              <a:rPr lang="fr-FR" sz="1400" b="1" dirty="0">
                <a:solidFill>
                  <a:schemeClr val="accent6"/>
                </a:solidFill>
                <a:latin typeface="Arial"/>
              </a:rPr>
              <a:t>Equipe projet RH/Membres de la commission de suivi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C4F18C-C172-42C6-A8ED-B1826FCD932C}"/>
              </a:ext>
            </a:extLst>
          </p:cNvPr>
          <p:cNvSpPr/>
          <p:nvPr/>
        </p:nvSpPr>
        <p:spPr>
          <a:xfrm>
            <a:off x="6320522" y="1419749"/>
            <a:ext cx="2144422" cy="711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5100" rtlCol="0" anchor="b"/>
          <a:lstStyle/>
          <a:p>
            <a:pPr algn="ctr" defTabSz="914378"/>
            <a:r>
              <a:rPr lang="fr-FR" sz="1400" b="1" dirty="0">
                <a:solidFill>
                  <a:schemeClr val="accent5"/>
                </a:solidFill>
                <a:latin typeface="Arial"/>
              </a:rPr>
              <a:t>Directrice de projet</a:t>
            </a:r>
          </a:p>
          <a:p>
            <a:pPr algn="ctr" defTabSz="914378"/>
            <a:r>
              <a:rPr lang="fr-FR" sz="1400" b="1" dirty="0">
                <a:solidFill>
                  <a:schemeClr val="accent1"/>
                </a:solidFill>
                <a:latin typeface="Arial"/>
              </a:rPr>
              <a:t>Sophie Artus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B9CCBB9-DAB2-4489-931C-8F3C5D3EF1ED}"/>
              </a:ext>
            </a:extLst>
          </p:cNvPr>
          <p:cNvSpPr/>
          <p:nvPr/>
        </p:nvSpPr>
        <p:spPr>
          <a:xfrm>
            <a:off x="2250556" y="2397371"/>
            <a:ext cx="2872574" cy="1417883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fr-FR" sz="1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Espace Information Conseil</a:t>
            </a:r>
          </a:p>
          <a:p>
            <a:pPr algn="ctr"/>
            <a:r>
              <a:rPr lang="fr-FR" sz="1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Antenne Emploi</a:t>
            </a:r>
          </a:p>
          <a:p>
            <a:pPr algn="ctr"/>
            <a:endParaRPr lang="fr-FR" sz="15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1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consultants  experts et expérimentés </a:t>
            </a:r>
          </a:p>
          <a:p>
            <a:pPr algn="ctr"/>
            <a:r>
              <a:rPr lang="fr-FR" sz="1500" b="1" i="1" dirty="0">
                <a:solidFill>
                  <a:schemeClr val="accent1"/>
                </a:solidFill>
              </a:rPr>
              <a:t>Valérie Grenouilleau</a:t>
            </a:r>
          </a:p>
          <a:p>
            <a:pPr algn="ctr"/>
            <a:r>
              <a:rPr lang="fr-FR" sz="1500" b="1" i="1" dirty="0">
                <a:solidFill>
                  <a:schemeClr val="accent1"/>
                </a:solidFill>
              </a:rPr>
              <a:t>Yamina Assiakh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7D3497B-8D92-4EC9-A791-7A0344938029}"/>
              </a:ext>
            </a:extLst>
          </p:cNvPr>
          <p:cNvSpPr/>
          <p:nvPr/>
        </p:nvSpPr>
        <p:spPr>
          <a:xfrm>
            <a:off x="682853" y="5190305"/>
            <a:ext cx="10277025" cy="98228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0F2C738-F55E-4DC1-BD48-9DF1529CB35E}"/>
              </a:ext>
            </a:extLst>
          </p:cNvPr>
          <p:cNvSpPr/>
          <p:nvPr/>
        </p:nvSpPr>
        <p:spPr>
          <a:xfrm>
            <a:off x="4276176" y="5467144"/>
            <a:ext cx="2706210" cy="481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fr-FR" sz="1000" b="1" dirty="0">
                <a:solidFill>
                  <a:srgbClr val="E77C22"/>
                </a:solidFill>
                <a:latin typeface="Arial"/>
              </a:rPr>
              <a:t>Consultants veille marché de l’emploi</a:t>
            </a:r>
          </a:p>
          <a:p>
            <a:pPr algn="ctr" defTabSz="914378"/>
            <a:r>
              <a:rPr lang="fr-FR" sz="1000" b="1" dirty="0">
                <a:solidFill>
                  <a:srgbClr val="E77C22"/>
                </a:solidFill>
                <a:latin typeface="Arial"/>
              </a:rPr>
              <a:t>&amp; prospection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1E851C8-B895-4754-B0C1-024CB84C0FC8}"/>
              </a:ext>
            </a:extLst>
          </p:cNvPr>
          <p:cNvSpPr/>
          <p:nvPr/>
        </p:nvSpPr>
        <p:spPr>
          <a:xfrm>
            <a:off x="7669074" y="5435662"/>
            <a:ext cx="2296740" cy="491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fr-FR" sz="1000" b="1" dirty="0">
                <a:solidFill>
                  <a:srgbClr val="E77C22"/>
                </a:solidFill>
                <a:latin typeface="Arial"/>
              </a:rPr>
              <a:t>Consultants recrutement Manpower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0DB867B-13E4-4F3D-9100-85B298A7A5FA}"/>
              </a:ext>
            </a:extLst>
          </p:cNvPr>
          <p:cNvSpPr/>
          <p:nvPr/>
        </p:nvSpPr>
        <p:spPr>
          <a:xfrm>
            <a:off x="872339" y="5508080"/>
            <a:ext cx="3193300" cy="4253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fr-FR" sz="1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Veille marché de l’emploi /  Prospection /  </a:t>
            </a:r>
          </a:p>
          <a:p>
            <a:pPr algn="ctr"/>
            <a:r>
              <a:rPr lang="fr-FR" sz="1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Mise en relation employeurs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EC1AE6B-11CA-4224-90CD-9BD63C68D2E4}"/>
              </a:ext>
            </a:extLst>
          </p:cNvPr>
          <p:cNvCxnSpPr>
            <a:cxnSpLocks/>
          </p:cNvCxnSpPr>
          <p:nvPr/>
        </p:nvCxnSpPr>
        <p:spPr>
          <a:xfrm>
            <a:off x="2468989" y="1828800"/>
            <a:ext cx="37794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re 2">
            <a:extLst>
              <a:ext uri="{FF2B5EF4-FFF2-40B4-BE49-F238E27FC236}">
                <a16:creationId xmlns:a16="http://schemas.microsoft.com/office/drawing/2014/main" id="{488A3B25-F8DE-4542-86D0-068AB3F347C0}"/>
              </a:ext>
            </a:extLst>
          </p:cNvPr>
          <p:cNvSpPr txBox="1">
            <a:spLocks/>
          </p:cNvSpPr>
          <p:nvPr/>
        </p:nvSpPr>
        <p:spPr>
          <a:xfrm>
            <a:off x="447761" y="658727"/>
            <a:ext cx="10923364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fr-FR" sz="2400" dirty="0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286428FA-184B-9D5D-ADAC-08525D9FA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511" y="1446167"/>
            <a:ext cx="1143000" cy="9122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089F1C-ECAC-F8EF-21B1-A02B628BC492}"/>
              </a:ext>
            </a:extLst>
          </p:cNvPr>
          <p:cNvSpPr/>
          <p:nvPr/>
        </p:nvSpPr>
        <p:spPr>
          <a:xfrm>
            <a:off x="4967417" y="3061083"/>
            <a:ext cx="2706210" cy="810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fr-FR" sz="1000" b="1" dirty="0">
                <a:solidFill>
                  <a:srgbClr val="E77C22"/>
                </a:solidFill>
                <a:latin typeface="Arial"/>
              </a:rPr>
              <a:t>Emploi / reconversion</a:t>
            </a:r>
          </a:p>
          <a:p>
            <a:pPr algn="ctr" defTabSz="914378"/>
            <a:endParaRPr lang="fr-FR" sz="1000" b="1" dirty="0">
              <a:solidFill>
                <a:srgbClr val="E77C22"/>
              </a:solidFill>
              <a:latin typeface="Arial"/>
            </a:endParaRPr>
          </a:p>
          <a:p>
            <a:pPr algn="ctr" defTabSz="914378"/>
            <a:r>
              <a:rPr lang="fr-FR" sz="1000" b="1" dirty="0">
                <a:solidFill>
                  <a:srgbClr val="E77C22"/>
                </a:solidFill>
                <a:latin typeface="Arial"/>
              </a:rPr>
              <a:t>Création / reprise d’entreprise</a:t>
            </a:r>
          </a:p>
          <a:p>
            <a:pPr algn="ctr" defTabSz="914378"/>
            <a:br>
              <a:rPr lang="fr-FR" sz="1000" b="1" dirty="0">
                <a:solidFill>
                  <a:srgbClr val="E77C22"/>
                </a:solidFill>
                <a:latin typeface="Arial"/>
              </a:rPr>
            </a:br>
            <a:r>
              <a:rPr lang="fr-FR" sz="1000" b="1" dirty="0">
                <a:solidFill>
                  <a:srgbClr val="E77C22"/>
                </a:solidFill>
                <a:latin typeface="Arial"/>
              </a:rPr>
              <a:t>retraite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47ABEE0-F215-93DB-80DD-7352A37E4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53" y="592962"/>
            <a:ext cx="10447020" cy="861774"/>
          </a:xfrm>
        </p:spPr>
        <p:txBody>
          <a:bodyPr/>
          <a:lstStyle/>
          <a:p>
            <a:r>
              <a:rPr lang="fr-FR" dirty="0"/>
              <a:t>Une équipe mobilisée pour vous accompagner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791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124"/>
            <a:ext cx="12191999" cy="6857999"/>
            <a:chOff x="0" y="0"/>
            <a:chExt cx="12191999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903220"/>
              <a:ext cx="11486387" cy="39547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9632" y="661453"/>
              <a:ext cx="408940" cy="401955"/>
            </a:xfrm>
            <a:custGeom>
              <a:avLst/>
              <a:gdLst/>
              <a:ahLst/>
              <a:cxnLst/>
              <a:rect l="l" t="t" r="r" b="b"/>
              <a:pathLst>
                <a:path w="408940" h="401955">
                  <a:moveTo>
                    <a:pt x="282181" y="165519"/>
                  </a:moveTo>
                  <a:lnTo>
                    <a:pt x="278930" y="149555"/>
                  </a:lnTo>
                  <a:lnTo>
                    <a:pt x="269722" y="136029"/>
                  </a:lnTo>
                  <a:lnTo>
                    <a:pt x="255981" y="126873"/>
                  </a:lnTo>
                  <a:lnTo>
                    <a:pt x="239014" y="123507"/>
                  </a:lnTo>
                  <a:lnTo>
                    <a:pt x="43268" y="123507"/>
                  </a:lnTo>
                  <a:lnTo>
                    <a:pt x="26581" y="126796"/>
                  </a:lnTo>
                  <a:lnTo>
                    <a:pt x="12941" y="135788"/>
                  </a:lnTo>
                  <a:lnTo>
                    <a:pt x="3644" y="149136"/>
                  </a:lnTo>
                  <a:lnTo>
                    <a:pt x="0" y="165519"/>
                  </a:lnTo>
                  <a:lnTo>
                    <a:pt x="3136" y="181914"/>
                  </a:lnTo>
                  <a:lnTo>
                    <a:pt x="12306" y="195326"/>
                  </a:lnTo>
                  <a:lnTo>
                    <a:pt x="26009" y="204457"/>
                  </a:lnTo>
                  <a:lnTo>
                    <a:pt x="42760" y="208038"/>
                  </a:lnTo>
                  <a:lnTo>
                    <a:pt x="195745" y="208038"/>
                  </a:lnTo>
                  <a:lnTo>
                    <a:pt x="195846" y="359384"/>
                  </a:lnTo>
                  <a:lnTo>
                    <a:pt x="199097" y="375348"/>
                  </a:lnTo>
                  <a:lnTo>
                    <a:pt x="208229" y="388861"/>
                  </a:lnTo>
                  <a:lnTo>
                    <a:pt x="221818" y="398030"/>
                  </a:lnTo>
                  <a:lnTo>
                    <a:pt x="238493" y="401396"/>
                  </a:lnTo>
                  <a:lnTo>
                    <a:pt x="255257" y="398106"/>
                  </a:lnTo>
                  <a:lnTo>
                    <a:pt x="269024" y="389115"/>
                  </a:lnTo>
                  <a:lnTo>
                    <a:pt x="278333" y="375767"/>
                  </a:lnTo>
                  <a:lnTo>
                    <a:pt x="281762" y="359384"/>
                  </a:lnTo>
                  <a:lnTo>
                    <a:pt x="282168" y="208038"/>
                  </a:lnTo>
                  <a:lnTo>
                    <a:pt x="282181" y="165519"/>
                  </a:lnTo>
                  <a:close/>
                </a:path>
                <a:path w="408940" h="401955">
                  <a:moveTo>
                    <a:pt x="408482" y="358876"/>
                  </a:moveTo>
                  <a:lnTo>
                    <a:pt x="408381" y="42011"/>
                  </a:lnTo>
                  <a:lnTo>
                    <a:pt x="382193" y="3365"/>
                  </a:lnTo>
                  <a:lnTo>
                    <a:pt x="365213" y="0"/>
                  </a:lnTo>
                  <a:lnTo>
                    <a:pt x="43268" y="0"/>
                  </a:lnTo>
                  <a:lnTo>
                    <a:pt x="26517" y="3289"/>
                  </a:lnTo>
                  <a:lnTo>
                    <a:pt x="12750" y="12280"/>
                  </a:lnTo>
                  <a:lnTo>
                    <a:pt x="3429" y="25628"/>
                  </a:lnTo>
                  <a:lnTo>
                    <a:pt x="0" y="42011"/>
                  </a:lnTo>
                  <a:lnTo>
                    <a:pt x="3352" y="58483"/>
                  </a:lnTo>
                  <a:lnTo>
                    <a:pt x="12496" y="72009"/>
                  </a:lnTo>
                  <a:lnTo>
                    <a:pt x="26085" y="81165"/>
                  </a:lnTo>
                  <a:lnTo>
                    <a:pt x="42760" y="84531"/>
                  </a:lnTo>
                  <a:lnTo>
                    <a:pt x="321945" y="84531"/>
                  </a:lnTo>
                  <a:lnTo>
                    <a:pt x="321945" y="358876"/>
                  </a:lnTo>
                  <a:lnTo>
                    <a:pt x="325374" y="375348"/>
                  </a:lnTo>
                  <a:lnTo>
                    <a:pt x="334695" y="388861"/>
                  </a:lnTo>
                  <a:lnTo>
                    <a:pt x="348462" y="398030"/>
                  </a:lnTo>
                  <a:lnTo>
                    <a:pt x="365213" y="401396"/>
                  </a:lnTo>
                  <a:lnTo>
                    <a:pt x="381977" y="398094"/>
                  </a:lnTo>
                  <a:lnTo>
                    <a:pt x="395732" y="389051"/>
                  </a:lnTo>
                  <a:lnTo>
                    <a:pt x="405053" y="375551"/>
                  </a:lnTo>
                  <a:lnTo>
                    <a:pt x="408482" y="358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41" y="908967"/>
              <a:ext cx="156592" cy="1533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3805" y="737881"/>
              <a:ext cx="253434" cy="1614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0420" y="747499"/>
              <a:ext cx="297218" cy="1528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1814" y="734338"/>
              <a:ext cx="293097" cy="1665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73243" y="737881"/>
              <a:ext cx="338942" cy="1614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33820" y="778882"/>
              <a:ext cx="212225" cy="1204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12047" y="981350"/>
              <a:ext cx="735062" cy="9262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33400" y="2161763"/>
            <a:ext cx="9862617" cy="51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05"/>
              </a:spcBef>
            </a:pPr>
            <a:r>
              <a:rPr lang="fr-FR" sz="3600" spc="-100" dirty="0">
                <a:solidFill>
                  <a:srgbClr val="FFFFFF"/>
                </a:solidFill>
              </a:rPr>
              <a:t>Espace Information Conseil (EIC)</a:t>
            </a:r>
          </a:p>
        </p:txBody>
      </p:sp>
    </p:spTree>
    <p:extLst>
      <p:ext uri="{BB962C8B-B14F-4D97-AF65-F5344CB8AC3E}">
        <p14:creationId xmlns:p14="http://schemas.microsoft.com/office/powerpoint/2010/main" val="381861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600E2059-6864-5065-55B1-191EB3272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73" y="6272154"/>
            <a:ext cx="861054" cy="50245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3D2828E-8648-2AEF-BE4B-0B10B5B76736}"/>
              </a:ext>
            </a:extLst>
          </p:cNvPr>
          <p:cNvSpPr txBox="1"/>
          <p:nvPr/>
        </p:nvSpPr>
        <p:spPr>
          <a:xfrm>
            <a:off x="2362200" y="1537607"/>
            <a:ext cx="9398685" cy="104131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171450" indent="-171450">
              <a:spcBef>
                <a:spcPts val="244"/>
              </a:spcBef>
              <a:buFont typeface="Arial" panose="020B0604020202020204" pitchFamily="34" charset="0"/>
              <a:buChar char="•"/>
              <a:defRPr/>
            </a:pPr>
            <a:r>
              <a:rPr lang="fr-FR" sz="1100" b="1" kern="0" dirty="0">
                <a:latin typeface="Arial"/>
              </a:rPr>
              <a:t>Vous Informer</a:t>
            </a:r>
          </a:p>
          <a:p>
            <a:pPr marL="171450" indent="-171450">
              <a:spcBef>
                <a:spcPts val="244"/>
              </a:spcBef>
              <a:buFont typeface="Arial" panose="020B0604020202020204" pitchFamily="34" charset="0"/>
              <a:buChar char="•"/>
              <a:defRPr/>
            </a:pPr>
            <a:r>
              <a:rPr lang="fr-FR" sz="1100" b="1" kern="0" dirty="0">
                <a:latin typeface="Arial"/>
              </a:rPr>
              <a:t>Vous engager vers une réflexion sur un  projet professionnel et vous aider à le construire</a:t>
            </a:r>
          </a:p>
          <a:p>
            <a:pPr marL="171450" indent="-171450">
              <a:spcBef>
                <a:spcPts val="244"/>
              </a:spcBef>
              <a:buFont typeface="Arial" panose="020B0604020202020204" pitchFamily="34" charset="0"/>
              <a:buChar char="•"/>
              <a:defRPr/>
            </a:pPr>
            <a:r>
              <a:rPr lang="fr-FR" sz="1100" b="1" kern="0" dirty="0">
                <a:latin typeface="Arial"/>
              </a:rPr>
              <a:t>Vous Communiquer les opportunités d’emploi sur le territoire</a:t>
            </a:r>
          </a:p>
          <a:p>
            <a:pPr marL="171450" indent="-171450">
              <a:spcBef>
                <a:spcPts val="244"/>
              </a:spcBef>
              <a:buFont typeface="Arial" panose="020B0604020202020204" pitchFamily="34" charset="0"/>
              <a:buChar char="•"/>
              <a:defRPr/>
            </a:pPr>
            <a:r>
              <a:rPr lang="fr-FR" sz="1100" b="1" kern="0" dirty="0">
                <a:latin typeface="Arial"/>
              </a:rPr>
              <a:t>Anticiper votre repositionnement professionnel</a:t>
            </a:r>
          </a:p>
          <a:p>
            <a:pPr>
              <a:spcBef>
                <a:spcPts val="244"/>
              </a:spcBef>
              <a:defRPr/>
            </a:pPr>
            <a:endParaRPr lang="fr-FR" sz="1100" b="1" kern="0" dirty="0">
              <a:latin typeface="Arial"/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69E1A311-EE44-F40C-493D-50C63E56B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86" y="1330800"/>
            <a:ext cx="1478123" cy="12600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72000" tIns="259200" rIns="72000" bIns="118800" anchor="ctr" anchorCtr="0"/>
          <a:lstStyle>
            <a:lvl1pPr eaLnBrk="0" hangingPunct="0">
              <a:spcBef>
                <a:spcPct val="0"/>
              </a:spcBef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5000"/>
              </a:spcAft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500" b="1" dirty="0">
                <a:solidFill>
                  <a:srgbClr val="FFFFFF"/>
                </a:solidFill>
                <a:latin typeface="Calibri"/>
                <a:ea typeface="ＭＳ Ｐゴシック"/>
                <a:cs typeface="Calibri"/>
                <a:sym typeface="Arial" panose="020B0604020202020204" pitchFamily="34" charset="0"/>
              </a:rPr>
              <a:t>OBJECTIFS</a:t>
            </a: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8BEF5B0F-B4D6-1577-0B9E-5578D567F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46" y="3166586"/>
            <a:ext cx="1478123" cy="1260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72000" tIns="259200" rIns="72000" bIns="259200" anchor="ctr" anchorCtr="0"/>
          <a:lstStyle>
            <a:lvl1pPr eaLnBrk="0" hangingPunct="0">
              <a:spcBef>
                <a:spcPct val="0"/>
              </a:spcBef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5000"/>
              </a:spcAft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500" b="1">
                <a:solidFill>
                  <a:srgbClr val="FFFFFF"/>
                </a:solidFill>
                <a:latin typeface="Calibri"/>
                <a:cs typeface="Calibri"/>
                <a:sym typeface="Arial" panose="020B0604020202020204" pitchFamily="34" charset="0"/>
              </a:rPr>
              <a:t>MODALITÉS</a:t>
            </a: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6FCF88B6-9296-EBBF-A992-B91B4EBA8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86" y="4917486"/>
            <a:ext cx="1492473" cy="12600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72000" tIns="259200" rIns="72000" bIns="165600" anchor="ctr" anchorCtr="0"/>
          <a:lstStyle>
            <a:lvl1pPr eaLnBrk="0" hangingPunct="0">
              <a:spcBef>
                <a:spcPct val="0"/>
              </a:spcBef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5000"/>
              </a:spcAft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500" b="1" dirty="0">
                <a:solidFill>
                  <a:srgbClr val="FFFFFF"/>
                </a:solidFill>
                <a:latin typeface="Calibri"/>
                <a:ea typeface="ＭＳ Ｐゴシック"/>
                <a:cs typeface="Calibri"/>
                <a:sym typeface="Arial" panose="020B0604020202020204" pitchFamily="34" charset="0"/>
              </a:rPr>
              <a:t>ATTENDUS</a:t>
            </a: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3F854817-4A34-D061-2AB3-B12BB895F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53" y="592962"/>
            <a:ext cx="10447020" cy="430887"/>
          </a:xfrm>
        </p:spPr>
        <p:txBody>
          <a:bodyPr/>
          <a:lstStyle/>
          <a:p>
            <a:r>
              <a:rPr lang="fr-FR" sz="2800" dirty="0"/>
              <a:t>Espace information Conseil – Présentation globale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428F93-0AAF-4138-BC4D-A11F988D7EA3}"/>
              </a:ext>
            </a:extLst>
          </p:cNvPr>
          <p:cNvSpPr txBox="1"/>
          <p:nvPr/>
        </p:nvSpPr>
        <p:spPr>
          <a:xfrm>
            <a:off x="1995772" y="3314260"/>
            <a:ext cx="9398685" cy="97084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590550" lvl="1" indent="-231775" algn="just">
              <a:lnSpc>
                <a:spcPts val="1600"/>
              </a:lnSpc>
              <a:spcBef>
                <a:spcPts val="81"/>
              </a:spcBef>
              <a:spcAft>
                <a:spcPts val="81"/>
              </a:spcAft>
              <a:buFont typeface="Arial"/>
              <a:buChar char="•"/>
              <a:defRPr/>
            </a:pPr>
            <a:r>
              <a:rPr lang="fr-FR" sz="1100" b="1" kern="0" dirty="0">
                <a:latin typeface="Arial"/>
              </a:rPr>
              <a:t>Organiser des réunions d’information collectives</a:t>
            </a:r>
          </a:p>
          <a:p>
            <a:pPr marL="590550" lvl="1" indent="-231775" algn="just">
              <a:lnSpc>
                <a:spcPts val="1600"/>
              </a:lnSpc>
              <a:spcBef>
                <a:spcPts val="81"/>
              </a:spcBef>
              <a:spcAft>
                <a:spcPts val="81"/>
              </a:spcAft>
              <a:buFont typeface="Arial"/>
              <a:buChar char="•"/>
              <a:defRPr/>
            </a:pPr>
            <a:r>
              <a:rPr lang="fr-FR" sz="1100" b="1" kern="0" dirty="0">
                <a:latin typeface="Arial"/>
              </a:rPr>
              <a:t>Mettre en place d’un Numéro Vert dédié pour l’organisation de rendez-vous avec les consultants </a:t>
            </a:r>
          </a:p>
          <a:p>
            <a:pPr marL="590550" lvl="1" indent="-231775" algn="just">
              <a:lnSpc>
                <a:spcPts val="1600"/>
              </a:lnSpc>
              <a:spcBef>
                <a:spcPts val="81"/>
              </a:spcBef>
              <a:spcAft>
                <a:spcPts val="81"/>
              </a:spcAft>
              <a:buFont typeface="Arial"/>
              <a:buChar char="•"/>
              <a:defRPr/>
            </a:pPr>
            <a:r>
              <a:rPr lang="fr-FR" sz="1100" b="1" kern="0" dirty="0">
                <a:latin typeface="Arial"/>
              </a:rPr>
              <a:t>Rendez-vous individuels en distanciel ou en présentiel</a:t>
            </a:r>
          </a:p>
          <a:p>
            <a:pPr marL="590550" lvl="1" indent="-231775" algn="just">
              <a:lnSpc>
                <a:spcPts val="1600"/>
              </a:lnSpc>
              <a:spcBef>
                <a:spcPts val="81"/>
              </a:spcBef>
              <a:spcAft>
                <a:spcPts val="81"/>
              </a:spcAft>
              <a:buFont typeface="Arial"/>
              <a:buChar char="•"/>
              <a:defRPr/>
            </a:pPr>
            <a:r>
              <a:rPr lang="fr-FR" sz="1100" b="1" kern="0" dirty="0">
                <a:latin typeface="Arial"/>
              </a:rPr>
              <a:t>Les entretiens se font sur la base du volontariat et le contenu reste confidentiel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E4D4F3D-E71C-4DC3-9293-C2ACD2ECDC45}"/>
              </a:ext>
            </a:extLst>
          </p:cNvPr>
          <p:cNvSpPr txBox="1"/>
          <p:nvPr/>
        </p:nvSpPr>
        <p:spPr>
          <a:xfrm>
            <a:off x="1988066" y="5118959"/>
            <a:ext cx="9398685" cy="75918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590550" lvl="1" indent="-231775" algn="just">
              <a:lnSpc>
                <a:spcPts val="1600"/>
              </a:lnSpc>
              <a:spcBef>
                <a:spcPts val="81"/>
              </a:spcBef>
              <a:spcAft>
                <a:spcPts val="81"/>
              </a:spcAft>
              <a:buFont typeface="Arial"/>
              <a:buChar char="•"/>
              <a:defRPr/>
            </a:pPr>
            <a:r>
              <a:rPr lang="fr-FR" sz="1100" b="1" kern="0" dirty="0">
                <a:latin typeface="Arial"/>
              </a:rPr>
              <a:t>Instauration d’un climat de confiance et d’une vraie dynamique de mobilité</a:t>
            </a:r>
          </a:p>
          <a:p>
            <a:pPr marL="590550" lvl="1" indent="-231775" algn="just">
              <a:lnSpc>
                <a:spcPts val="1600"/>
              </a:lnSpc>
              <a:spcBef>
                <a:spcPts val="81"/>
              </a:spcBef>
              <a:spcAft>
                <a:spcPts val="81"/>
              </a:spcAft>
              <a:buFont typeface="Arial"/>
              <a:buChar char="•"/>
              <a:defRPr/>
            </a:pPr>
            <a:r>
              <a:rPr lang="fr-FR" sz="1100" b="1" kern="0" dirty="0">
                <a:latin typeface="Arial"/>
              </a:rPr>
              <a:t>Transfert du questionnement du “Pourquoi ?” vers le “Comment ?”</a:t>
            </a:r>
          </a:p>
          <a:p>
            <a:pPr marL="590550" lvl="1" indent="-231775" algn="just">
              <a:lnSpc>
                <a:spcPts val="1600"/>
              </a:lnSpc>
              <a:spcBef>
                <a:spcPts val="81"/>
              </a:spcBef>
              <a:spcAft>
                <a:spcPts val="81"/>
              </a:spcAft>
              <a:buFont typeface="Arial"/>
              <a:buChar char="•"/>
              <a:defRPr/>
            </a:pPr>
            <a:r>
              <a:rPr lang="fr-FR" sz="1100" b="1" kern="0" dirty="0">
                <a:latin typeface="Arial"/>
              </a:rPr>
              <a:t>Un accompagnement de qualité qui repose sur l’écoute, la bienveillance, la recherche de solutions adaptées et personnalisées</a:t>
            </a:r>
            <a:r>
              <a:rPr lang="fr-FR" sz="1100" b="1" kern="0" dirty="0">
                <a:solidFill>
                  <a:srgbClr val="67696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475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53" y="1822450"/>
            <a:ext cx="12198985" cy="1172845"/>
            <a:chOff x="-253" y="1822450"/>
            <a:chExt cx="12198985" cy="1172845"/>
          </a:xfrm>
        </p:grpSpPr>
        <p:sp>
          <p:nvSpPr>
            <p:cNvPr id="3" name="object 3"/>
            <p:cNvSpPr/>
            <p:nvPr/>
          </p:nvSpPr>
          <p:spPr>
            <a:xfrm>
              <a:off x="6096" y="1828800"/>
              <a:ext cx="12186285" cy="1160145"/>
            </a:xfrm>
            <a:custGeom>
              <a:avLst/>
              <a:gdLst/>
              <a:ahLst/>
              <a:cxnLst/>
              <a:rect l="l" t="t" r="r" b="b"/>
              <a:pathLst>
                <a:path w="12186285" h="1160145">
                  <a:moveTo>
                    <a:pt x="12185904" y="0"/>
                  </a:moveTo>
                  <a:lnTo>
                    <a:pt x="0" y="0"/>
                  </a:lnTo>
                  <a:lnTo>
                    <a:pt x="0" y="1159764"/>
                  </a:lnTo>
                  <a:lnTo>
                    <a:pt x="12185904" y="1159764"/>
                  </a:lnTo>
                  <a:lnTo>
                    <a:pt x="12185904" y="0"/>
                  </a:lnTo>
                  <a:close/>
                </a:path>
              </a:pathLst>
            </a:custGeom>
            <a:solidFill>
              <a:srgbClr val="DBE3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" y="1828800"/>
              <a:ext cx="12186285" cy="1160145"/>
            </a:xfrm>
            <a:custGeom>
              <a:avLst/>
              <a:gdLst/>
              <a:ahLst/>
              <a:cxnLst/>
              <a:rect l="l" t="t" r="r" b="b"/>
              <a:pathLst>
                <a:path w="12186285" h="1160145">
                  <a:moveTo>
                    <a:pt x="0" y="1159764"/>
                  </a:moveTo>
                  <a:lnTo>
                    <a:pt x="12185904" y="1159764"/>
                  </a:lnTo>
                  <a:lnTo>
                    <a:pt x="12185904" y="0"/>
                  </a:lnTo>
                  <a:lnTo>
                    <a:pt x="0" y="0"/>
                  </a:lnTo>
                  <a:lnTo>
                    <a:pt x="0" y="1159764"/>
                  </a:lnTo>
                  <a:close/>
                </a:path>
              </a:pathLst>
            </a:custGeom>
            <a:ln w="12700">
              <a:solidFill>
                <a:srgbClr val="DBE3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5555" y="466676"/>
            <a:ext cx="10880617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Une plateforme digitale pour préparer les prochaines étapes de sa carrière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95041" y="2008073"/>
            <a:ext cx="8840470" cy="192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43537"/>
                </a:solidFill>
                <a:latin typeface="Arial"/>
                <a:cs typeface="Arial"/>
              </a:rPr>
              <a:t>Qu'il</a:t>
            </a:r>
            <a:r>
              <a:rPr sz="1600" spc="10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43537"/>
                </a:solidFill>
                <a:latin typeface="Arial"/>
                <a:cs typeface="Arial"/>
              </a:rPr>
              <a:t>s'agisse</a:t>
            </a:r>
            <a:r>
              <a:rPr sz="1600" spc="-15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43537"/>
                </a:solidFill>
                <a:latin typeface="Arial"/>
                <a:cs typeface="Arial"/>
              </a:rPr>
              <a:t>d'une</a:t>
            </a:r>
            <a:r>
              <a:rPr sz="1600" spc="20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43537"/>
                </a:solidFill>
                <a:latin typeface="Arial"/>
                <a:cs typeface="Arial"/>
              </a:rPr>
              <a:t>nouvelle</a:t>
            </a:r>
            <a:r>
              <a:rPr sz="1600" spc="-20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43537"/>
                </a:solidFill>
                <a:latin typeface="Arial"/>
                <a:cs typeface="Arial"/>
              </a:rPr>
              <a:t>étape</a:t>
            </a:r>
            <a:r>
              <a:rPr sz="1600" spc="20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43537"/>
                </a:solidFill>
                <a:latin typeface="Arial"/>
                <a:cs typeface="Arial"/>
              </a:rPr>
              <a:t>de</a:t>
            </a:r>
            <a:r>
              <a:rPr sz="1600" spc="10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43537"/>
                </a:solidFill>
                <a:latin typeface="Arial"/>
                <a:cs typeface="Arial"/>
              </a:rPr>
              <a:t>la</a:t>
            </a:r>
            <a:r>
              <a:rPr sz="1600" spc="10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43537"/>
                </a:solidFill>
                <a:latin typeface="Arial"/>
                <a:cs typeface="Arial"/>
              </a:rPr>
              <a:t>carrière</a:t>
            </a:r>
            <a:r>
              <a:rPr sz="1600" spc="30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43537"/>
                </a:solidFill>
                <a:latin typeface="Arial"/>
                <a:cs typeface="Arial"/>
              </a:rPr>
              <a:t>professionnelle</a:t>
            </a:r>
            <a:r>
              <a:rPr sz="1600" spc="-20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43537"/>
                </a:solidFill>
                <a:latin typeface="Arial"/>
                <a:cs typeface="Arial"/>
              </a:rPr>
              <a:t>de</a:t>
            </a:r>
            <a:r>
              <a:rPr sz="1600" spc="10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43537"/>
                </a:solidFill>
                <a:latin typeface="Arial"/>
                <a:cs typeface="Arial"/>
              </a:rPr>
              <a:t>vos</a:t>
            </a:r>
            <a:r>
              <a:rPr sz="1600" spc="15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43537"/>
                </a:solidFill>
                <a:latin typeface="Arial"/>
                <a:cs typeface="Arial"/>
              </a:rPr>
              <a:t>salariés,</a:t>
            </a:r>
            <a:r>
              <a:rPr sz="1600" spc="5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43537"/>
                </a:solidFill>
                <a:latin typeface="Arial"/>
                <a:cs typeface="Arial"/>
              </a:rPr>
              <a:t>d'une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343537"/>
                </a:solidFill>
                <a:latin typeface="Arial"/>
                <a:cs typeface="Arial"/>
              </a:rPr>
              <a:t>transition</a:t>
            </a:r>
            <a:r>
              <a:rPr sz="1600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43537"/>
                </a:solidFill>
                <a:latin typeface="Arial"/>
                <a:cs typeface="Arial"/>
              </a:rPr>
              <a:t>vers</a:t>
            </a:r>
            <a:r>
              <a:rPr sz="1600" spc="15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43537"/>
                </a:solidFill>
                <a:latin typeface="Arial"/>
                <a:cs typeface="Arial"/>
              </a:rPr>
              <a:t>l'entrepreneuriat</a:t>
            </a:r>
            <a:r>
              <a:rPr sz="1600" spc="25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43537"/>
                </a:solidFill>
                <a:latin typeface="Arial"/>
                <a:cs typeface="Arial"/>
              </a:rPr>
              <a:t>ou</a:t>
            </a:r>
            <a:r>
              <a:rPr sz="1600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43537"/>
                </a:solidFill>
                <a:latin typeface="Arial"/>
                <a:cs typeface="Arial"/>
              </a:rPr>
              <a:t>de</a:t>
            </a:r>
            <a:r>
              <a:rPr sz="1600" dirty="0">
                <a:solidFill>
                  <a:srgbClr val="343537"/>
                </a:solidFill>
                <a:latin typeface="Arial"/>
                <a:cs typeface="Arial"/>
              </a:rPr>
              <a:t> la </a:t>
            </a:r>
            <a:r>
              <a:rPr sz="1600" spc="-5" dirty="0">
                <a:solidFill>
                  <a:srgbClr val="343537"/>
                </a:solidFill>
                <a:latin typeface="Arial"/>
                <a:cs typeface="Arial"/>
              </a:rPr>
              <a:t>poursuite</a:t>
            </a:r>
            <a:r>
              <a:rPr sz="1600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43537"/>
                </a:solidFill>
                <a:latin typeface="Arial"/>
                <a:cs typeface="Arial"/>
              </a:rPr>
              <a:t>d’un cumul</a:t>
            </a:r>
            <a:r>
              <a:rPr sz="1600" spc="10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43537"/>
                </a:solidFill>
                <a:latin typeface="Arial"/>
                <a:cs typeface="Arial"/>
              </a:rPr>
              <a:t>emploi/retraite,</a:t>
            </a:r>
            <a:r>
              <a:rPr sz="1600" spc="45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395B83"/>
                </a:solidFill>
                <a:latin typeface="Arial"/>
                <a:cs typeface="Arial"/>
              </a:rPr>
              <a:t>NEXT,</a:t>
            </a:r>
            <a:r>
              <a:rPr sz="1600" b="1" spc="15" dirty="0">
                <a:solidFill>
                  <a:srgbClr val="395B8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5B83"/>
                </a:solidFill>
                <a:latin typeface="Arial"/>
                <a:cs typeface="Arial"/>
              </a:rPr>
              <a:t>plateforme </a:t>
            </a:r>
            <a:r>
              <a:rPr sz="1600" b="1" dirty="0">
                <a:solidFill>
                  <a:srgbClr val="395B8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5B83"/>
                </a:solidFill>
                <a:latin typeface="Arial"/>
                <a:cs typeface="Arial"/>
              </a:rPr>
              <a:t>digitale</a:t>
            </a:r>
            <a:r>
              <a:rPr sz="1600" b="1" spc="35" dirty="0">
                <a:solidFill>
                  <a:srgbClr val="395B8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95B83"/>
                </a:solidFill>
                <a:latin typeface="Arial"/>
                <a:cs typeface="Arial"/>
              </a:rPr>
              <a:t>développée</a:t>
            </a:r>
            <a:r>
              <a:rPr sz="1600" b="1" spc="60" dirty="0">
                <a:solidFill>
                  <a:srgbClr val="395B8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5B83"/>
                </a:solidFill>
                <a:latin typeface="Arial"/>
                <a:cs typeface="Arial"/>
              </a:rPr>
              <a:t>par</a:t>
            </a:r>
            <a:r>
              <a:rPr sz="1600" b="1" spc="15" dirty="0">
                <a:solidFill>
                  <a:srgbClr val="395B83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395B83"/>
                </a:solidFill>
                <a:latin typeface="Arial"/>
                <a:cs typeface="Arial"/>
              </a:rPr>
              <a:t>Talent</a:t>
            </a:r>
            <a:r>
              <a:rPr sz="1600" b="1" spc="20" dirty="0">
                <a:solidFill>
                  <a:srgbClr val="395B8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5B83"/>
                </a:solidFill>
                <a:latin typeface="Arial"/>
                <a:cs typeface="Arial"/>
              </a:rPr>
              <a:t>Solutions</a:t>
            </a:r>
            <a:r>
              <a:rPr sz="1600" b="1" spc="35" dirty="0">
                <a:solidFill>
                  <a:srgbClr val="395B8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5B83"/>
                </a:solidFill>
                <a:latin typeface="Arial"/>
                <a:cs typeface="Arial"/>
              </a:rPr>
              <a:t>accompagne</a:t>
            </a:r>
            <a:r>
              <a:rPr sz="1600" b="1" spc="20" dirty="0">
                <a:solidFill>
                  <a:srgbClr val="395B8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5B83"/>
                </a:solidFill>
                <a:latin typeface="Arial"/>
                <a:cs typeface="Arial"/>
              </a:rPr>
              <a:t>chaque</a:t>
            </a:r>
            <a:r>
              <a:rPr sz="1600" b="1" spc="10" dirty="0">
                <a:solidFill>
                  <a:srgbClr val="395B8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5B83"/>
                </a:solidFill>
                <a:latin typeface="Arial"/>
                <a:cs typeface="Arial"/>
              </a:rPr>
              <a:t>salarié</a:t>
            </a:r>
            <a:r>
              <a:rPr sz="1600" b="1" spc="15" dirty="0">
                <a:solidFill>
                  <a:srgbClr val="395B8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5B83"/>
                </a:solidFill>
                <a:latin typeface="Arial"/>
                <a:cs typeface="Arial"/>
              </a:rPr>
              <a:t>dans</a:t>
            </a:r>
            <a:r>
              <a:rPr sz="1600" b="1" spc="15" dirty="0">
                <a:solidFill>
                  <a:srgbClr val="395B8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5B83"/>
                </a:solidFill>
                <a:latin typeface="Arial"/>
                <a:cs typeface="Arial"/>
              </a:rPr>
              <a:t>la</a:t>
            </a:r>
            <a:r>
              <a:rPr sz="1600" b="1" spc="15" dirty="0">
                <a:solidFill>
                  <a:srgbClr val="395B8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5B83"/>
                </a:solidFill>
                <a:latin typeface="Arial"/>
                <a:cs typeface="Arial"/>
              </a:rPr>
              <a:t>réussite</a:t>
            </a:r>
            <a:r>
              <a:rPr sz="1600" b="1" spc="25" dirty="0">
                <a:solidFill>
                  <a:srgbClr val="395B8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5B83"/>
                </a:solidFill>
                <a:latin typeface="Arial"/>
                <a:cs typeface="Arial"/>
              </a:rPr>
              <a:t>de</a:t>
            </a:r>
            <a:r>
              <a:rPr sz="1600" b="1" spc="10" dirty="0">
                <a:solidFill>
                  <a:srgbClr val="395B8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5B83"/>
                </a:solidFill>
                <a:latin typeface="Arial"/>
                <a:cs typeface="Arial"/>
              </a:rPr>
              <a:t>sa </a:t>
            </a:r>
            <a:r>
              <a:rPr sz="1600" b="1" spc="-430" dirty="0">
                <a:solidFill>
                  <a:srgbClr val="395B8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5B83"/>
                </a:solidFill>
                <a:latin typeface="Arial"/>
                <a:cs typeface="Arial"/>
              </a:rPr>
              <a:t>transition</a:t>
            </a:r>
            <a:r>
              <a:rPr sz="1600" b="1" spc="30" dirty="0">
                <a:solidFill>
                  <a:srgbClr val="395B8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5B83"/>
                </a:solidFill>
                <a:latin typeface="Arial"/>
                <a:cs typeface="Arial"/>
              </a:rPr>
              <a:t>professionnelle.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R="1624965" algn="ctr">
              <a:lnSpc>
                <a:spcPct val="100000"/>
              </a:lnSpc>
              <a:spcBef>
                <a:spcPts val="1115"/>
              </a:spcBef>
            </a:pPr>
            <a:r>
              <a:rPr sz="1700" b="1" dirty="0">
                <a:solidFill>
                  <a:srgbClr val="343537"/>
                </a:solidFill>
                <a:latin typeface="Arial"/>
                <a:cs typeface="Arial"/>
              </a:rPr>
              <a:t>Un</a:t>
            </a:r>
            <a:r>
              <a:rPr sz="1700" b="1" spc="-15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3537"/>
                </a:solidFill>
                <a:latin typeface="Arial"/>
                <a:cs typeface="Arial"/>
              </a:rPr>
              <a:t>accès</a:t>
            </a:r>
            <a:r>
              <a:rPr sz="1700" b="1" spc="10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3537"/>
                </a:solidFill>
                <a:latin typeface="Arial"/>
                <a:cs typeface="Arial"/>
              </a:rPr>
              <a:t>à</a:t>
            </a:r>
            <a:r>
              <a:rPr sz="1700" b="1" spc="-5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3537"/>
                </a:solidFill>
                <a:latin typeface="Arial"/>
                <a:cs typeface="Arial"/>
              </a:rPr>
              <a:t>de</a:t>
            </a:r>
            <a:r>
              <a:rPr sz="1700" b="1" spc="5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82A31"/>
                </a:solidFill>
                <a:latin typeface="Arial"/>
                <a:cs typeface="Arial"/>
              </a:rPr>
              <a:t>nombreuses</a:t>
            </a:r>
            <a:r>
              <a:rPr sz="1700" b="1" spc="-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82A31"/>
                </a:solidFill>
                <a:latin typeface="Arial"/>
                <a:cs typeface="Arial"/>
              </a:rPr>
              <a:t>fonctionnalités</a:t>
            </a:r>
            <a:r>
              <a:rPr sz="1700" b="1" spc="-1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3537"/>
                </a:solidFill>
                <a:latin typeface="Arial"/>
                <a:cs typeface="Arial"/>
              </a:rPr>
              <a:t>en</a:t>
            </a:r>
            <a:r>
              <a:rPr sz="1700" b="1" spc="-5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3537"/>
                </a:solidFill>
                <a:latin typeface="Arial"/>
                <a:cs typeface="Arial"/>
              </a:rPr>
              <a:t>toute</a:t>
            </a:r>
            <a:r>
              <a:rPr sz="1700" b="1" spc="-20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3537"/>
                </a:solidFill>
                <a:latin typeface="Arial"/>
                <a:cs typeface="Arial"/>
              </a:rPr>
              <a:t>autonomie</a:t>
            </a:r>
            <a:endParaRPr sz="1700">
              <a:latin typeface="Arial"/>
              <a:cs typeface="Arial"/>
            </a:endParaRPr>
          </a:p>
          <a:p>
            <a:pPr marR="1624330" algn="ctr">
              <a:lnSpc>
                <a:spcPct val="100000"/>
              </a:lnSpc>
            </a:pPr>
            <a:r>
              <a:rPr sz="1700" b="1" dirty="0">
                <a:solidFill>
                  <a:srgbClr val="343537"/>
                </a:solidFill>
                <a:latin typeface="Arial"/>
                <a:cs typeface="Arial"/>
              </a:rPr>
              <a:t>grâce</a:t>
            </a:r>
            <a:r>
              <a:rPr sz="1700" b="1" spc="15" dirty="0">
                <a:solidFill>
                  <a:srgbClr val="343537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82A31"/>
                </a:solidFill>
                <a:latin typeface="Arial"/>
                <a:cs typeface="Arial"/>
              </a:rPr>
              <a:t>une</a:t>
            </a:r>
            <a:r>
              <a:rPr sz="1700" b="1" spc="-1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282A31"/>
                </a:solidFill>
                <a:latin typeface="Arial"/>
                <a:cs typeface="Arial"/>
              </a:rPr>
              <a:t>interface</a:t>
            </a:r>
            <a:r>
              <a:rPr sz="1700" b="1" spc="2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282A31"/>
                </a:solidFill>
                <a:latin typeface="Arial"/>
                <a:cs typeface="Arial"/>
              </a:rPr>
              <a:t>utilisateur</a:t>
            </a:r>
            <a:r>
              <a:rPr sz="1700" b="1" spc="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82A31"/>
                </a:solidFill>
                <a:latin typeface="Arial"/>
                <a:cs typeface="Arial"/>
              </a:rPr>
              <a:t>et</a:t>
            </a:r>
            <a:r>
              <a:rPr sz="1700" b="1" spc="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82A31"/>
                </a:solidFill>
                <a:latin typeface="Arial"/>
                <a:cs typeface="Arial"/>
              </a:rPr>
              <a:t>un</a:t>
            </a:r>
            <a:r>
              <a:rPr sz="1700" b="1" spc="1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82A31"/>
                </a:solidFill>
                <a:latin typeface="Arial"/>
                <a:cs typeface="Arial"/>
              </a:rPr>
              <a:t>design</a:t>
            </a:r>
            <a:r>
              <a:rPr sz="1700" b="1" spc="-1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282A31"/>
                </a:solidFill>
                <a:latin typeface="Arial"/>
                <a:cs typeface="Arial"/>
              </a:rPr>
              <a:t>intuitif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08391" y="5250941"/>
            <a:ext cx="167576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Un</a:t>
            </a:r>
            <a:r>
              <a:rPr sz="1200" spc="-1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82A31"/>
                </a:solidFill>
                <a:latin typeface="Arial"/>
                <a:cs typeface="Arial"/>
              </a:rPr>
              <a:t>accès</a:t>
            </a:r>
            <a:r>
              <a:rPr sz="1200" b="1" spc="-5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82A31"/>
                </a:solidFill>
                <a:latin typeface="Arial"/>
                <a:cs typeface="Arial"/>
              </a:rPr>
              <a:t>à</a:t>
            </a:r>
            <a:r>
              <a:rPr sz="1200" b="1" spc="-1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82A31"/>
                </a:solidFill>
                <a:latin typeface="Arial"/>
                <a:cs typeface="Arial"/>
              </a:rPr>
              <a:t>du</a:t>
            </a:r>
            <a:r>
              <a:rPr sz="1200" b="1" spc="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82A31"/>
                </a:solidFill>
                <a:latin typeface="Arial"/>
                <a:cs typeface="Arial"/>
              </a:rPr>
              <a:t>contenu </a:t>
            </a:r>
            <a:r>
              <a:rPr sz="1200" b="1" spc="-32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82A31"/>
                </a:solidFill>
                <a:latin typeface="Arial"/>
                <a:cs typeface="Arial"/>
              </a:rPr>
              <a:t>adaptatif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selon les 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aspirations 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professionnelles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8659" y="4620209"/>
            <a:ext cx="552450" cy="398780"/>
          </a:xfrm>
          <a:custGeom>
            <a:avLst/>
            <a:gdLst/>
            <a:ahLst/>
            <a:cxnLst/>
            <a:rect l="l" t="t" r="r" b="b"/>
            <a:pathLst>
              <a:path w="552450" h="398779">
                <a:moveTo>
                  <a:pt x="116078" y="234073"/>
                </a:moveTo>
                <a:lnTo>
                  <a:pt x="113207" y="231190"/>
                </a:lnTo>
                <a:lnTo>
                  <a:pt x="106133" y="231190"/>
                </a:lnTo>
                <a:lnTo>
                  <a:pt x="103263" y="234073"/>
                </a:lnTo>
                <a:lnTo>
                  <a:pt x="103263" y="241160"/>
                </a:lnTo>
                <a:lnTo>
                  <a:pt x="106133" y="244043"/>
                </a:lnTo>
                <a:lnTo>
                  <a:pt x="113207" y="244043"/>
                </a:lnTo>
                <a:lnTo>
                  <a:pt x="116078" y="241160"/>
                </a:lnTo>
                <a:lnTo>
                  <a:pt x="116078" y="237617"/>
                </a:lnTo>
                <a:lnTo>
                  <a:pt x="116078" y="234073"/>
                </a:lnTo>
                <a:close/>
              </a:path>
              <a:path w="552450" h="398779">
                <a:moveTo>
                  <a:pt x="237883" y="211924"/>
                </a:moveTo>
                <a:lnTo>
                  <a:pt x="225056" y="211924"/>
                </a:lnTo>
                <a:lnTo>
                  <a:pt x="225056" y="224777"/>
                </a:lnTo>
                <a:lnTo>
                  <a:pt x="225056" y="314680"/>
                </a:lnTo>
                <a:lnTo>
                  <a:pt x="216954" y="314680"/>
                </a:lnTo>
                <a:lnTo>
                  <a:pt x="201904" y="290195"/>
                </a:lnTo>
                <a:lnTo>
                  <a:pt x="201904" y="314680"/>
                </a:lnTo>
                <a:lnTo>
                  <a:pt x="186232" y="314680"/>
                </a:lnTo>
                <a:lnTo>
                  <a:pt x="173977" y="294728"/>
                </a:lnTo>
                <a:lnTo>
                  <a:pt x="181508" y="282486"/>
                </a:lnTo>
                <a:lnTo>
                  <a:pt x="181825" y="281978"/>
                </a:lnTo>
                <a:lnTo>
                  <a:pt x="201904" y="314680"/>
                </a:lnTo>
                <a:lnTo>
                  <a:pt x="201904" y="290195"/>
                </a:lnTo>
                <a:lnTo>
                  <a:pt x="196862" y="281978"/>
                </a:lnTo>
                <a:lnTo>
                  <a:pt x="181813" y="257467"/>
                </a:lnTo>
                <a:lnTo>
                  <a:pt x="171183" y="274777"/>
                </a:lnTo>
                <a:lnTo>
                  <a:pt x="171183" y="314680"/>
                </a:lnTo>
                <a:lnTo>
                  <a:pt x="99441" y="314680"/>
                </a:lnTo>
                <a:lnTo>
                  <a:pt x="120510" y="280403"/>
                </a:lnTo>
                <a:lnTo>
                  <a:pt x="135318" y="290283"/>
                </a:lnTo>
                <a:lnTo>
                  <a:pt x="150126" y="280403"/>
                </a:lnTo>
                <a:lnTo>
                  <a:pt x="171183" y="314680"/>
                </a:lnTo>
                <a:lnTo>
                  <a:pt x="171183" y="274777"/>
                </a:lnTo>
                <a:lnTo>
                  <a:pt x="166446" y="282486"/>
                </a:lnTo>
                <a:lnTo>
                  <a:pt x="165176" y="280403"/>
                </a:lnTo>
                <a:lnTo>
                  <a:pt x="161759" y="274853"/>
                </a:lnTo>
                <a:lnTo>
                  <a:pt x="150368" y="256286"/>
                </a:lnTo>
                <a:lnTo>
                  <a:pt x="143395" y="244944"/>
                </a:lnTo>
                <a:lnTo>
                  <a:pt x="143395" y="269455"/>
                </a:lnTo>
                <a:lnTo>
                  <a:pt x="135318" y="274853"/>
                </a:lnTo>
                <a:lnTo>
                  <a:pt x="127228" y="269455"/>
                </a:lnTo>
                <a:lnTo>
                  <a:pt x="135318" y="256286"/>
                </a:lnTo>
                <a:lnTo>
                  <a:pt x="143395" y="269455"/>
                </a:lnTo>
                <a:lnTo>
                  <a:pt x="143395" y="244944"/>
                </a:lnTo>
                <a:lnTo>
                  <a:pt x="135318" y="231787"/>
                </a:lnTo>
                <a:lnTo>
                  <a:pt x="84391" y="314680"/>
                </a:lnTo>
                <a:lnTo>
                  <a:pt x="77622" y="314680"/>
                </a:lnTo>
                <a:lnTo>
                  <a:pt x="77622" y="224777"/>
                </a:lnTo>
                <a:lnTo>
                  <a:pt x="225056" y="224777"/>
                </a:lnTo>
                <a:lnTo>
                  <a:pt x="225056" y="211924"/>
                </a:lnTo>
                <a:lnTo>
                  <a:pt x="64795" y="211924"/>
                </a:lnTo>
                <a:lnTo>
                  <a:pt x="64795" y="327520"/>
                </a:lnTo>
                <a:lnTo>
                  <a:pt x="237883" y="327520"/>
                </a:lnTo>
                <a:lnTo>
                  <a:pt x="237883" y="314680"/>
                </a:lnTo>
                <a:lnTo>
                  <a:pt x="237883" y="224777"/>
                </a:lnTo>
                <a:lnTo>
                  <a:pt x="237883" y="211924"/>
                </a:lnTo>
                <a:close/>
              </a:path>
              <a:path w="552450" h="398779">
                <a:moveTo>
                  <a:pt x="347980" y="314680"/>
                </a:moveTo>
                <a:lnTo>
                  <a:pt x="263512" y="314680"/>
                </a:lnTo>
                <a:lnTo>
                  <a:pt x="263512" y="327520"/>
                </a:lnTo>
                <a:lnTo>
                  <a:pt x="343725" y="327520"/>
                </a:lnTo>
                <a:lnTo>
                  <a:pt x="347980" y="314680"/>
                </a:lnTo>
                <a:close/>
              </a:path>
              <a:path w="552450" h="398779">
                <a:moveTo>
                  <a:pt x="364985" y="263309"/>
                </a:moveTo>
                <a:lnTo>
                  <a:pt x="263512" y="263309"/>
                </a:lnTo>
                <a:lnTo>
                  <a:pt x="263512" y="276148"/>
                </a:lnTo>
                <a:lnTo>
                  <a:pt x="360730" y="276148"/>
                </a:lnTo>
                <a:lnTo>
                  <a:pt x="364985" y="263309"/>
                </a:lnTo>
                <a:close/>
              </a:path>
              <a:path w="552450" h="398779">
                <a:moveTo>
                  <a:pt x="366077" y="44284"/>
                </a:moveTo>
                <a:lnTo>
                  <a:pt x="360337" y="38531"/>
                </a:lnTo>
                <a:lnTo>
                  <a:pt x="346176" y="38531"/>
                </a:lnTo>
                <a:lnTo>
                  <a:pt x="340436" y="44284"/>
                </a:lnTo>
                <a:lnTo>
                  <a:pt x="340436" y="58470"/>
                </a:lnTo>
                <a:lnTo>
                  <a:pt x="346176" y="64223"/>
                </a:lnTo>
                <a:lnTo>
                  <a:pt x="360337" y="64223"/>
                </a:lnTo>
                <a:lnTo>
                  <a:pt x="366077" y="58470"/>
                </a:lnTo>
                <a:lnTo>
                  <a:pt x="366077" y="51384"/>
                </a:lnTo>
                <a:lnTo>
                  <a:pt x="366077" y="44284"/>
                </a:lnTo>
                <a:close/>
              </a:path>
              <a:path w="552450" h="398779">
                <a:moveTo>
                  <a:pt x="410946" y="44284"/>
                </a:moveTo>
                <a:lnTo>
                  <a:pt x="405206" y="38531"/>
                </a:lnTo>
                <a:lnTo>
                  <a:pt x="391045" y="38531"/>
                </a:lnTo>
                <a:lnTo>
                  <a:pt x="385305" y="44284"/>
                </a:lnTo>
                <a:lnTo>
                  <a:pt x="385305" y="58470"/>
                </a:lnTo>
                <a:lnTo>
                  <a:pt x="391045" y="64223"/>
                </a:lnTo>
                <a:lnTo>
                  <a:pt x="405206" y="64223"/>
                </a:lnTo>
                <a:lnTo>
                  <a:pt x="410946" y="58470"/>
                </a:lnTo>
                <a:lnTo>
                  <a:pt x="410946" y="51384"/>
                </a:lnTo>
                <a:lnTo>
                  <a:pt x="410946" y="44284"/>
                </a:lnTo>
                <a:close/>
              </a:path>
              <a:path w="552450" h="398779">
                <a:moveTo>
                  <a:pt x="416674" y="211924"/>
                </a:moveTo>
                <a:lnTo>
                  <a:pt x="263512" y="211924"/>
                </a:lnTo>
                <a:lnTo>
                  <a:pt x="263512" y="224777"/>
                </a:lnTo>
                <a:lnTo>
                  <a:pt x="403872" y="224777"/>
                </a:lnTo>
                <a:lnTo>
                  <a:pt x="416674" y="211924"/>
                </a:lnTo>
                <a:close/>
              </a:path>
              <a:path w="552450" h="398779">
                <a:moveTo>
                  <a:pt x="449414" y="160553"/>
                </a:moveTo>
                <a:lnTo>
                  <a:pt x="64795" y="160553"/>
                </a:lnTo>
                <a:lnTo>
                  <a:pt x="64795" y="173393"/>
                </a:lnTo>
                <a:lnTo>
                  <a:pt x="449414" y="173393"/>
                </a:lnTo>
                <a:lnTo>
                  <a:pt x="449414" y="160553"/>
                </a:lnTo>
                <a:close/>
              </a:path>
              <a:path w="552450" h="398779">
                <a:moveTo>
                  <a:pt x="455815" y="44284"/>
                </a:moveTo>
                <a:lnTo>
                  <a:pt x="450088" y="38531"/>
                </a:lnTo>
                <a:lnTo>
                  <a:pt x="435927" y="38531"/>
                </a:lnTo>
                <a:lnTo>
                  <a:pt x="430174" y="44284"/>
                </a:lnTo>
                <a:lnTo>
                  <a:pt x="430174" y="58470"/>
                </a:lnTo>
                <a:lnTo>
                  <a:pt x="435927" y="64223"/>
                </a:lnTo>
                <a:lnTo>
                  <a:pt x="450088" y="64223"/>
                </a:lnTo>
                <a:lnTo>
                  <a:pt x="455815" y="58470"/>
                </a:lnTo>
                <a:lnTo>
                  <a:pt x="455815" y="51384"/>
                </a:lnTo>
                <a:lnTo>
                  <a:pt x="455815" y="44284"/>
                </a:lnTo>
                <a:close/>
              </a:path>
              <a:path w="552450" h="398779">
                <a:moveTo>
                  <a:pt x="513613" y="0"/>
                </a:moveTo>
                <a:lnTo>
                  <a:pt x="500799" y="0"/>
                </a:lnTo>
                <a:lnTo>
                  <a:pt x="500799" y="12839"/>
                </a:lnTo>
                <a:lnTo>
                  <a:pt x="500799" y="89916"/>
                </a:lnTo>
                <a:lnTo>
                  <a:pt x="12814" y="89916"/>
                </a:lnTo>
                <a:lnTo>
                  <a:pt x="12814" y="12839"/>
                </a:lnTo>
                <a:lnTo>
                  <a:pt x="500799" y="12839"/>
                </a:lnTo>
                <a:lnTo>
                  <a:pt x="500799" y="0"/>
                </a:lnTo>
                <a:lnTo>
                  <a:pt x="0" y="0"/>
                </a:lnTo>
                <a:lnTo>
                  <a:pt x="0" y="398335"/>
                </a:lnTo>
                <a:lnTo>
                  <a:pt x="513613" y="398335"/>
                </a:lnTo>
                <a:lnTo>
                  <a:pt x="513613" y="385483"/>
                </a:lnTo>
                <a:lnTo>
                  <a:pt x="513613" y="231571"/>
                </a:lnTo>
                <a:lnTo>
                  <a:pt x="500799" y="244487"/>
                </a:lnTo>
                <a:lnTo>
                  <a:pt x="500799" y="385483"/>
                </a:lnTo>
                <a:lnTo>
                  <a:pt x="12814" y="385483"/>
                </a:lnTo>
                <a:lnTo>
                  <a:pt x="12814" y="102755"/>
                </a:lnTo>
                <a:lnTo>
                  <a:pt x="500799" y="102755"/>
                </a:lnTo>
                <a:lnTo>
                  <a:pt x="500799" y="128079"/>
                </a:lnTo>
                <a:lnTo>
                  <a:pt x="504583" y="125196"/>
                </a:lnTo>
                <a:lnTo>
                  <a:pt x="508965" y="123278"/>
                </a:lnTo>
                <a:lnTo>
                  <a:pt x="513613" y="122478"/>
                </a:lnTo>
                <a:lnTo>
                  <a:pt x="513613" y="102755"/>
                </a:lnTo>
                <a:lnTo>
                  <a:pt x="513613" y="89916"/>
                </a:lnTo>
                <a:lnTo>
                  <a:pt x="513613" y="12839"/>
                </a:lnTo>
                <a:lnTo>
                  <a:pt x="513613" y="0"/>
                </a:lnTo>
                <a:close/>
              </a:path>
              <a:path w="552450" h="398779">
                <a:moveTo>
                  <a:pt x="551929" y="169443"/>
                </a:moveTo>
                <a:lnTo>
                  <a:pt x="551167" y="163461"/>
                </a:lnTo>
                <a:lnTo>
                  <a:pt x="548068" y="158038"/>
                </a:lnTo>
                <a:lnTo>
                  <a:pt x="547204" y="157124"/>
                </a:lnTo>
                <a:lnTo>
                  <a:pt x="539457" y="149377"/>
                </a:lnTo>
                <a:lnTo>
                  <a:pt x="539457" y="167817"/>
                </a:lnTo>
                <a:lnTo>
                  <a:pt x="539254" y="169722"/>
                </a:lnTo>
                <a:lnTo>
                  <a:pt x="537857" y="170865"/>
                </a:lnTo>
                <a:lnTo>
                  <a:pt x="525792" y="183019"/>
                </a:lnTo>
                <a:lnTo>
                  <a:pt x="516712" y="173939"/>
                </a:lnTo>
                <a:lnTo>
                  <a:pt x="516712" y="192112"/>
                </a:lnTo>
                <a:lnTo>
                  <a:pt x="423557" y="285826"/>
                </a:lnTo>
                <a:lnTo>
                  <a:pt x="422579" y="280390"/>
                </a:lnTo>
                <a:lnTo>
                  <a:pt x="419925" y="275412"/>
                </a:lnTo>
                <a:lnTo>
                  <a:pt x="419227" y="274726"/>
                </a:lnTo>
                <a:lnTo>
                  <a:pt x="415988" y="271551"/>
                </a:lnTo>
                <a:lnTo>
                  <a:pt x="412572" y="268135"/>
                </a:lnTo>
                <a:lnTo>
                  <a:pt x="412572" y="295224"/>
                </a:lnTo>
                <a:lnTo>
                  <a:pt x="407073" y="300799"/>
                </a:lnTo>
                <a:lnTo>
                  <a:pt x="382295" y="308991"/>
                </a:lnTo>
                <a:lnTo>
                  <a:pt x="378218" y="304927"/>
                </a:lnTo>
                <a:lnTo>
                  <a:pt x="386473" y="280009"/>
                </a:lnTo>
                <a:lnTo>
                  <a:pt x="392404" y="274726"/>
                </a:lnTo>
                <a:lnTo>
                  <a:pt x="401421" y="275018"/>
                </a:lnTo>
                <a:lnTo>
                  <a:pt x="406984" y="280695"/>
                </a:lnTo>
                <a:lnTo>
                  <a:pt x="412546" y="286232"/>
                </a:lnTo>
                <a:lnTo>
                  <a:pt x="412572" y="295224"/>
                </a:lnTo>
                <a:lnTo>
                  <a:pt x="412572" y="268135"/>
                </a:lnTo>
                <a:lnTo>
                  <a:pt x="411962" y="267512"/>
                </a:lnTo>
                <a:lnTo>
                  <a:pt x="406793" y="264820"/>
                </a:lnTo>
                <a:lnTo>
                  <a:pt x="401193" y="263829"/>
                </a:lnTo>
                <a:lnTo>
                  <a:pt x="494665" y="170002"/>
                </a:lnTo>
                <a:lnTo>
                  <a:pt x="516712" y="192112"/>
                </a:lnTo>
                <a:lnTo>
                  <a:pt x="516712" y="173939"/>
                </a:lnTo>
                <a:lnTo>
                  <a:pt x="512787" y="170002"/>
                </a:lnTo>
                <a:lnTo>
                  <a:pt x="503720" y="160921"/>
                </a:lnTo>
                <a:lnTo>
                  <a:pt x="515912" y="148666"/>
                </a:lnTo>
                <a:lnTo>
                  <a:pt x="516547" y="148056"/>
                </a:lnTo>
                <a:lnTo>
                  <a:pt x="517398" y="147701"/>
                </a:lnTo>
                <a:lnTo>
                  <a:pt x="518388" y="147701"/>
                </a:lnTo>
                <a:lnTo>
                  <a:pt x="519214" y="147675"/>
                </a:lnTo>
                <a:lnTo>
                  <a:pt x="520128" y="148056"/>
                </a:lnTo>
                <a:lnTo>
                  <a:pt x="520712" y="148767"/>
                </a:lnTo>
                <a:lnTo>
                  <a:pt x="538454" y="166522"/>
                </a:lnTo>
                <a:lnTo>
                  <a:pt x="539457" y="167817"/>
                </a:lnTo>
                <a:lnTo>
                  <a:pt x="539457" y="149377"/>
                </a:lnTo>
                <a:lnTo>
                  <a:pt x="537768" y="147675"/>
                </a:lnTo>
                <a:lnTo>
                  <a:pt x="529805" y="139687"/>
                </a:lnTo>
                <a:lnTo>
                  <a:pt x="526834" y="136639"/>
                </a:lnTo>
                <a:lnTo>
                  <a:pt x="522744" y="134899"/>
                </a:lnTo>
                <a:lnTo>
                  <a:pt x="518464" y="134861"/>
                </a:lnTo>
                <a:lnTo>
                  <a:pt x="514096" y="134912"/>
                </a:lnTo>
                <a:lnTo>
                  <a:pt x="509854" y="136652"/>
                </a:lnTo>
                <a:lnTo>
                  <a:pt x="506730" y="139738"/>
                </a:lnTo>
                <a:lnTo>
                  <a:pt x="375945" y="270992"/>
                </a:lnTo>
                <a:lnTo>
                  <a:pt x="356019" y="331203"/>
                </a:lnTo>
                <a:lnTo>
                  <a:pt x="416382" y="311251"/>
                </a:lnTo>
                <a:lnTo>
                  <a:pt x="418630" y="308991"/>
                </a:lnTo>
                <a:lnTo>
                  <a:pt x="441642" y="285826"/>
                </a:lnTo>
                <a:lnTo>
                  <a:pt x="543852" y="183019"/>
                </a:lnTo>
                <a:lnTo>
                  <a:pt x="546620" y="180238"/>
                </a:lnTo>
                <a:lnTo>
                  <a:pt x="550405" y="175272"/>
                </a:lnTo>
                <a:lnTo>
                  <a:pt x="551929" y="169443"/>
                </a:lnTo>
                <a:close/>
              </a:path>
            </a:pathLst>
          </a:custGeom>
          <a:solidFill>
            <a:srgbClr val="4B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95399" y="4612317"/>
            <a:ext cx="439420" cy="349250"/>
          </a:xfrm>
          <a:custGeom>
            <a:avLst/>
            <a:gdLst/>
            <a:ahLst/>
            <a:cxnLst/>
            <a:rect l="l" t="t" r="r" b="b"/>
            <a:pathLst>
              <a:path w="439420" h="349250">
                <a:moveTo>
                  <a:pt x="357024" y="0"/>
                </a:moveTo>
                <a:lnTo>
                  <a:pt x="31045" y="0"/>
                </a:lnTo>
                <a:lnTo>
                  <a:pt x="0" y="31026"/>
                </a:lnTo>
                <a:lnTo>
                  <a:pt x="0" y="240520"/>
                </a:lnTo>
                <a:lnTo>
                  <a:pt x="31045" y="271547"/>
                </a:lnTo>
                <a:lnTo>
                  <a:pt x="77614" y="271547"/>
                </a:lnTo>
                <a:lnTo>
                  <a:pt x="77614" y="349113"/>
                </a:lnTo>
                <a:lnTo>
                  <a:pt x="115063" y="311687"/>
                </a:lnTo>
                <a:lnTo>
                  <a:pt x="93137" y="311687"/>
                </a:lnTo>
                <a:lnTo>
                  <a:pt x="93137" y="256040"/>
                </a:lnTo>
                <a:lnTo>
                  <a:pt x="22475" y="256040"/>
                </a:lnTo>
                <a:lnTo>
                  <a:pt x="15522" y="249098"/>
                </a:lnTo>
                <a:lnTo>
                  <a:pt x="15522" y="22468"/>
                </a:lnTo>
                <a:lnTo>
                  <a:pt x="22475" y="15526"/>
                </a:lnTo>
                <a:lnTo>
                  <a:pt x="383281" y="15526"/>
                </a:lnTo>
                <a:lnTo>
                  <a:pt x="378950" y="9116"/>
                </a:lnTo>
                <a:lnTo>
                  <a:pt x="369093" y="2463"/>
                </a:lnTo>
                <a:lnTo>
                  <a:pt x="357024" y="0"/>
                </a:lnTo>
                <a:close/>
              </a:path>
              <a:path w="439420" h="349250">
                <a:moveTo>
                  <a:pt x="383281" y="15526"/>
                </a:moveTo>
                <a:lnTo>
                  <a:pt x="365601" y="15526"/>
                </a:lnTo>
                <a:lnTo>
                  <a:pt x="372547" y="22468"/>
                </a:lnTo>
                <a:lnTo>
                  <a:pt x="372547" y="85336"/>
                </a:lnTo>
                <a:lnTo>
                  <a:pt x="263888" y="85336"/>
                </a:lnTo>
                <a:lnTo>
                  <a:pt x="232845" y="116349"/>
                </a:lnTo>
                <a:lnTo>
                  <a:pt x="232842" y="256040"/>
                </a:lnTo>
                <a:lnTo>
                  <a:pt x="148818" y="256040"/>
                </a:lnTo>
                <a:lnTo>
                  <a:pt x="93137" y="311687"/>
                </a:lnTo>
                <a:lnTo>
                  <a:pt x="115063" y="311687"/>
                </a:lnTo>
                <a:lnTo>
                  <a:pt x="155228" y="271547"/>
                </a:lnTo>
                <a:lnTo>
                  <a:pt x="248365" y="271547"/>
                </a:lnTo>
                <a:lnTo>
                  <a:pt x="248365" y="107791"/>
                </a:lnTo>
                <a:lnTo>
                  <a:pt x="255318" y="100849"/>
                </a:lnTo>
                <a:lnTo>
                  <a:pt x="423703" y="100849"/>
                </a:lnTo>
                <a:lnTo>
                  <a:pt x="439230" y="85323"/>
                </a:lnTo>
                <a:lnTo>
                  <a:pt x="388070" y="85323"/>
                </a:lnTo>
                <a:lnTo>
                  <a:pt x="388070" y="31026"/>
                </a:lnTo>
                <a:lnTo>
                  <a:pt x="385606" y="18967"/>
                </a:lnTo>
                <a:lnTo>
                  <a:pt x="383281" y="15526"/>
                </a:lnTo>
                <a:close/>
              </a:path>
              <a:path w="439420" h="349250">
                <a:moveTo>
                  <a:pt x="248365" y="271547"/>
                </a:moveTo>
                <a:lnTo>
                  <a:pt x="232842" y="271547"/>
                </a:lnTo>
                <a:lnTo>
                  <a:pt x="232842" y="291708"/>
                </a:lnTo>
                <a:lnTo>
                  <a:pt x="248365" y="276185"/>
                </a:lnTo>
                <a:lnTo>
                  <a:pt x="248365" y="271547"/>
                </a:lnTo>
                <a:close/>
              </a:path>
            </a:pathLst>
          </a:custGeom>
          <a:solidFill>
            <a:srgbClr val="4B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8757666" y="4529021"/>
            <a:ext cx="527050" cy="406400"/>
            <a:chOff x="8757666" y="4529021"/>
            <a:chExt cx="527050" cy="406400"/>
          </a:xfrm>
        </p:grpSpPr>
        <p:sp>
          <p:nvSpPr>
            <p:cNvPr id="11" name="object 11"/>
            <p:cNvSpPr/>
            <p:nvPr/>
          </p:nvSpPr>
          <p:spPr>
            <a:xfrm>
              <a:off x="8757666" y="4529023"/>
              <a:ext cx="527050" cy="406400"/>
            </a:xfrm>
            <a:custGeom>
              <a:avLst/>
              <a:gdLst/>
              <a:ahLst/>
              <a:cxnLst/>
              <a:rect l="l" t="t" r="r" b="b"/>
              <a:pathLst>
                <a:path w="527050" h="406400">
                  <a:moveTo>
                    <a:pt x="490562" y="36283"/>
                  </a:moveTo>
                  <a:lnTo>
                    <a:pt x="239534" y="36283"/>
                  </a:lnTo>
                  <a:lnTo>
                    <a:pt x="239534" y="50800"/>
                  </a:lnTo>
                  <a:lnTo>
                    <a:pt x="239534" y="195834"/>
                  </a:lnTo>
                  <a:lnTo>
                    <a:pt x="205092" y="195834"/>
                  </a:lnTo>
                  <a:lnTo>
                    <a:pt x="205193" y="166281"/>
                  </a:lnTo>
                  <a:lnTo>
                    <a:pt x="202171" y="160210"/>
                  </a:lnTo>
                  <a:lnTo>
                    <a:pt x="196964" y="156425"/>
                  </a:lnTo>
                  <a:lnTo>
                    <a:pt x="193128" y="153758"/>
                  </a:lnTo>
                  <a:lnTo>
                    <a:pt x="190627" y="152044"/>
                  </a:lnTo>
                  <a:lnTo>
                    <a:pt x="190627" y="170954"/>
                  </a:lnTo>
                  <a:lnTo>
                    <a:pt x="190576" y="195834"/>
                  </a:lnTo>
                  <a:lnTo>
                    <a:pt x="100228" y="195834"/>
                  </a:lnTo>
                  <a:lnTo>
                    <a:pt x="100177" y="170954"/>
                  </a:lnTo>
                  <a:lnTo>
                    <a:pt x="138849" y="153784"/>
                  </a:lnTo>
                  <a:lnTo>
                    <a:pt x="146024" y="153784"/>
                  </a:lnTo>
                  <a:lnTo>
                    <a:pt x="152107" y="153987"/>
                  </a:lnTo>
                  <a:lnTo>
                    <a:pt x="158750" y="155092"/>
                  </a:lnTo>
                  <a:lnTo>
                    <a:pt x="165188" y="157035"/>
                  </a:lnTo>
                  <a:lnTo>
                    <a:pt x="173469" y="158927"/>
                  </a:lnTo>
                  <a:lnTo>
                    <a:pt x="181229" y="162598"/>
                  </a:lnTo>
                  <a:lnTo>
                    <a:pt x="188556" y="168262"/>
                  </a:lnTo>
                  <a:lnTo>
                    <a:pt x="189903" y="169341"/>
                  </a:lnTo>
                  <a:lnTo>
                    <a:pt x="190627" y="170954"/>
                  </a:lnTo>
                  <a:lnTo>
                    <a:pt x="190627" y="152044"/>
                  </a:lnTo>
                  <a:lnTo>
                    <a:pt x="183642" y="148196"/>
                  </a:lnTo>
                  <a:lnTo>
                    <a:pt x="176403" y="145211"/>
                  </a:lnTo>
                  <a:lnTo>
                    <a:pt x="168744" y="142963"/>
                  </a:lnTo>
                  <a:lnTo>
                    <a:pt x="161239" y="140728"/>
                  </a:lnTo>
                  <a:lnTo>
                    <a:pt x="153339" y="139471"/>
                  </a:lnTo>
                  <a:lnTo>
                    <a:pt x="145389" y="139255"/>
                  </a:lnTo>
                  <a:lnTo>
                    <a:pt x="137477" y="139255"/>
                  </a:lnTo>
                  <a:lnTo>
                    <a:pt x="129603" y="140512"/>
                  </a:lnTo>
                  <a:lnTo>
                    <a:pt x="121958" y="143002"/>
                  </a:lnTo>
                  <a:lnTo>
                    <a:pt x="114503" y="145402"/>
                  </a:lnTo>
                  <a:lnTo>
                    <a:pt x="85712" y="195834"/>
                  </a:lnTo>
                  <a:lnTo>
                    <a:pt x="50800" y="195834"/>
                  </a:lnTo>
                  <a:lnTo>
                    <a:pt x="50800" y="50800"/>
                  </a:lnTo>
                  <a:lnTo>
                    <a:pt x="239534" y="50800"/>
                  </a:lnTo>
                  <a:lnTo>
                    <a:pt x="239534" y="36283"/>
                  </a:lnTo>
                  <a:lnTo>
                    <a:pt x="36283" y="36283"/>
                  </a:lnTo>
                  <a:lnTo>
                    <a:pt x="36283" y="370078"/>
                  </a:lnTo>
                  <a:lnTo>
                    <a:pt x="156781" y="370078"/>
                  </a:lnTo>
                  <a:lnTo>
                    <a:pt x="171284" y="355561"/>
                  </a:lnTo>
                  <a:lnTo>
                    <a:pt x="100228" y="355561"/>
                  </a:lnTo>
                  <a:lnTo>
                    <a:pt x="100177" y="330555"/>
                  </a:lnTo>
                  <a:lnTo>
                    <a:pt x="138849" y="313385"/>
                  </a:lnTo>
                  <a:lnTo>
                    <a:pt x="146024" y="313385"/>
                  </a:lnTo>
                  <a:lnTo>
                    <a:pt x="152107" y="313588"/>
                  </a:lnTo>
                  <a:lnTo>
                    <a:pt x="158750" y="314680"/>
                  </a:lnTo>
                  <a:lnTo>
                    <a:pt x="165188" y="316623"/>
                  </a:lnTo>
                  <a:lnTo>
                    <a:pt x="173469" y="318516"/>
                  </a:lnTo>
                  <a:lnTo>
                    <a:pt x="181229" y="322186"/>
                  </a:lnTo>
                  <a:lnTo>
                    <a:pt x="188556" y="327863"/>
                  </a:lnTo>
                  <a:lnTo>
                    <a:pt x="189903" y="328930"/>
                  </a:lnTo>
                  <a:lnTo>
                    <a:pt x="190639" y="330555"/>
                  </a:lnTo>
                  <a:lnTo>
                    <a:pt x="190576" y="336283"/>
                  </a:lnTo>
                  <a:lnTo>
                    <a:pt x="203796" y="323062"/>
                  </a:lnTo>
                  <a:lnTo>
                    <a:pt x="168744" y="302564"/>
                  </a:lnTo>
                  <a:lnTo>
                    <a:pt x="161239" y="300329"/>
                  </a:lnTo>
                  <a:lnTo>
                    <a:pt x="153352" y="299059"/>
                  </a:lnTo>
                  <a:lnTo>
                    <a:pt x="145389" y="298843"/>
                  </a:lnTo>
                  <a:lnTo>
                    <a:pt x="137477" y="298843"/>
                  </a:lnTo>
                  <a:lnTo>
                    <a:pt x="129603" y="300101"/>
                  </a:lnTo>
                  <a:lnTo>
                    <a:pt x="121958" y="302590"/>
                  </a:lnTo>
                  <a:lnTo>
                    <a:pt x="114503" y="305003"/>
                  </a:lnTo>
                  <a:lnTo>
                    <a:pt x="85712" y="355561"/>
                  </a:lnTo>
                  <a:lnTo>
                    <a:pt x="50800" y="355561"/>
                  </a:lnTo>
                  <a:lnTo>
                    <a:pt x="50800" y="210337"/>
                  </a:lnTo>
                  <a:lnTo>
                    <a:pt x="239534" y="210337"/>
                  </a:lnTo>
                  <a:lnTo>
                    <a:pt x="239534" y="287312"/>
                  </a:lnTo>
                  <a:lnTo>
                    <a:pt x="254050" y="272796"/>
                  </a:lnTo>
                  <a:lnTo>
                    <a:pt x="254050" y="210337"/>
                  </a:lnTo>
                  <a:lnTo>
                    <a:pt x="254050" y="195834"/>
                  </a:lnTo>
                  <a:lnTo>
                    <a:pt x="254050" y="50800"/>
                  </a:lnTo>
                  <a:lnTo>
                    <a:pt x="476059" y="50800"/>
                  </a:lnTo>
                  <a:lnTo>
                    <a:pt x="490562" y="36283"/>
                  </a:lnTo>
                  <a:close/>
                </a:path>
                <a:path w="527050" h="406400">
                  <a:moveTo>
                    <a:pt x="526846" y="0"/>
                  </a:moveTo>
                  <a:lnTo>
                    <a:pt x="29032" y="0"/>
                  </a:lnTo>
                  <a:lnTo>
                    <a:pt x="17741" y="2311"/>
                  </a:lnTo>
                  <a:lnTo>
                    <a:pt x="8521" y="8534"/>
                  </a:lnTo>
                  <a:lnTo>
                    <a:pt x="2298" y="17754"/>
                  </a:lnTo>
                  <a:lnTo>
                    <a:pt x="0" y="29032"/>
                  </a:lnTo>
                  <a:lnTo>
                    <a:pt x="0" y="377329"/>
                  </a:lnTo>
                  <a:lnTo>
                    <a:pt x="2298" y="388620"/>
                  </a:lnTo>
                  <a:lnTo>
                    <a:pt x="8521" y="397827"/>
                  </a:lnTo>
                  <a:lnTo>
                    <a:pt x="17741" y="404050"/>
                  </a:lnTo>
                  <a:lnTo>
                    <a:pt x="29032" y="406361"/>
                  </a:lnTo>
                  <a:lnTo>
                    <a:pt x="120497" y="406361"/>
                  </a:lnTo>
                  <a:lnTo>
                    <a:pt x="135001" y="391845"/>
                  </a:lnTo>
                  <a:lnTo>
                    <a:pt x="21018" y="391833"/>
                  </a:lnTo>
                  <a:lnTo>
                    <a:pt x="14516" y="385343"/>
                  </a:lnTo>
                  <a:lnTo>
                    <a:pt x="14516" y="21018"/>
                  </a:lnTo>
                  <a:lnTo>
                    <a:pt x="21018" y="14528"/>
                  </a:lnTo>
                  <a:lnTo>
                    <a:pt x="512343" y="14516"/>
                  </a:lnTo>
                  <a:lnTo>
                    <a:pt x="526846" y="0"/>
                  </a:lnTo>
                  <a:close/>
                </a:path>
              </a:pathLst>
            </a:custGeom>
            <a:solidFill>
              <a:srgbClr val="4B7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05688" y="4637798"/>
              <a:ext cx="64358" cy="6434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873198" y="4601540"/>
              <a:ext cx="60325" cy="219710"/>
            </a:xfrm>
            <a:custGeom>
              <a:avLst/>
              <a:gdLst/>
              <a:ahLst/>
              <a:cxnLst/>
              <a:rect l="l" t="t" r="r" b="b"/>
              <a:pathLst>
                <a:path w="60325" h="219710">
                  <a:moveTo>
                    <a:pt x="59740" y="189433"/>
                  </a:moveTo>
                  <a:lnTo>
                    <a:pt x="57391" y="177812"/>
                  </a:lnTo>
                  <a:lnTo>
                    <a:pt x="54876" y="174091"/>
                  </a:lnTo>
                  <a:lnTo>
                    <a:pt x="50977" y="168325"/>
                  </a:lnTo>
                  <a:lnTo>
                    <a:pt x="45212" y="164452"/>
                  </a:lnTo>
                  <a:lnTo>
                    <a:pt x="45212" y="180962"/>
                  </a:lnTo>
                  <a:lnTo>
                    <a:pt x="45212" y="197916"/>
                  </a:lnTo>
                  <a:lnTo>
                    <a:pt x="38354" y="204774"/>
                  </a:lnTo>
                  <a:lnTo>
                    <a:pt x="38138" y="204787"/>
                  </a:lnTo>
                  <a:lnTo>
                    <a:pt x="32639" y="204787"/>
                  </a:lnTo>
                  <a:lnTo>
                    <a:pt x="21399" y="204787"/>
                  </a:lnTo>
                  <a:lnTo>
                    <a:pt x="14516" y="197916"/>
                  </a:lnTo>
                  <a:lnTo>
                    <a:pt x="14541" y="180962"/>
                  </a:lnTo>
                  <a:lnTo>
                    <a:pt x="21386" y="174104"/>
                  </a:lnTo>
                  <a:lnTo>
                    <a:pt x="38341" y="174104"/>
                  </a:lnTo>
                  <a:lnTo>
                    <a:pt x="45212" y="180962"/>
                  </a:lnTo>
                  <a:lnTo>
                    <a:pt x="45212" y="164452"/>
                  </a:lnTo>
                  <a:lnTo>
                    <a:pt x="41478" y="161937"/>
                  </a:lnTo>
                  <a:lnTo>
                    <a:pt x="29883" y="159588"/>
                  </a:lnTo>
                  <a:lnTo>
                    <a:pt x="18237" y="161937"/>
                  </a:lnTo>
                  <a:lnTo>
                    <a:pt x="8750" y="168338"/>
                  </a:lnTo>
                  <a:lnTo>
                    <a:pt x="2349" y="177825"/>
                  </a:lnTo>
                  <a:lnTo>
                    <a:pt x="0" y="189445"/>
                  </a:lnTo>
                  <a:lnTo>
                    <a:pt x="2349" y="201066"/>
                  </a:lnTo>
                  <a:lnTo>
                    <a:pt x="8750" y="210553"/>
                  </a:lnTo>
                  <a:lnTo>
                    <a:pt x="18262" y="216941"/>
                  </a:lnTo>
                  <a:lnTo>
                    <a:pt x="29857" y="219290"/>
                  </a:lnTo>
                  <a:lnTo>
                    <a:pt x="41503" y="216941"/>
                  </a:lnTo>
                  <a:lnTo>
                    <a:pt x="50990" y="210540"/>
                  </a:lnTo>
                  <a:lnTo>
                    <a:pt x="54876" y="204787"/>
                  </a:lnTo>
                  <a:lnTo>
                    <a:pt x="57391" y="201053"/>
                  </a:lnTo>
                  <a:lnTo>
                    <a:pt x="59740" y="189433"/>
                  </a:lnTo>
                  <a:close/>
                </a:path>
                <a:path w="60325" h="219710">
                  <a:moveTo>
                    <a:pt x="59740" y="29845"/>
                  </a:moveTo>
                  <a:lnTo>
                    <a:pt x="57391" y="18224"/>
                  </a:lnTo>
                  <a:lnTo>
                    <a:pt x="54876" y="14490"/>
                  </a:lnTo>
                  <a:lnTo>
                    <a:pt x="50977" y="8737"/>
                  </a:lnTo>
                  <a:lnTo>
                    <a:pt x="45212" y="4851"/>
                  </a:lnTo>
                  <a:lnTo>
                    <a:pt x="45212" y="21361"/>
                  </a:lnTo>
                  <a:lnTo>
                    <a:pt x="45212" y="38328"/>
                  </a:lnTo>
                  <a:lnTo>
                    <a:pt x="38354" y="45186"/>
                  </a:lnTo>
                  <a:lnTo>
                    <a:pt x="34925" y="45199"/>
                  </a:lnTo>
                  <a:lnTo>
                    <a:pt x="29883" y="45199"/>
                  </a:lnTo>
                  <a:lnTo>
                    <a:pt x="21386" y="45186"/>
                  </a:lnTo>
                  <a:lnTo>
                    <a:pt x="14516" y="38328"/>
                  </a:lnTo>
                  <a:lnTo>
                    <a:pt x="14541" y="21361"/>
                  </a:lnTo>
                  <a:lnTo>
                    <a:pt x="21386" y="14516"/>
                  </a:lnTo>
                  <a:lnTo>
                    <a:pt x="38341" y="14503"/>
                  </a:lnTo>
                  <a:lnTo>
                    <a:pt x="45212" y="21361"/>
                  </a:lnTo>
                  <a:lnTo>
                    <a:pt x="45212" y="4851"/>
                  </a:lnTo>
                  <a:lnTo>
                    <a:pt x="41503" y="2349"/>
                  </a:lnTo>
                  <a:lnTo>
                    <a:pt x="29883" y="0"/>
                  </a:lnTo>
                  <a:lnTo>
                    <a:pt x="18237" y="2349"/>
                  </a:lnTo>
                  <a:lnTo>
                    <a:pt x="8750" y="8737"/>
                  </a:lnTo>
                  <a:lnTo>
                    <a:pt x="2349" y="18237"/>
                  </a:lnTo>
                  <a:lnTo>
                    <a:pt x="0" y="29857"/>
                  </a:lnTo>
                  <a:lnTo>
                    <a:pt x="2349" y="41478"/>
                  </a:lnTo>
                  <a:lnTo>
                    <a:pt x="8750" y="50965"/>
                  </a:lnTo>
                  <a:lnTo>
                    <a:pt x="18262" y="57353"/>
                  </a:lnTo>
                  <a:lnTo>
                    <a:pt x="29857" y="59702"/>
                  </a:lnTo>
                  <a:lnTo>
                    <a:pt x="41503" y="57353"/>
                  </a:lnTo>
                  <a:lnTo>
                    <a:pt x="50990" y="50952"/>
                  </a:lnTo>
                  <a:lnTo>
                    <a:pt x="54876" y="45199"/>
                  </a:lnTo>
                  <a:lnTo>
                    <a:pt x="57391" y="41465"/>
                  </a:lnTo>
                  <a:lnTo>
                    <a:pt x="59740" y="29845"/>
                  </a:lnTo>
                  <a:close/>
                </a:path>
              </a:pathLst>
            </a:custGeom>
            <a:solidFill>
              <a:srgbClr val="4B7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201402" y="5242052"/>
            <a:ext cx="18999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82A31"/>
                </a:solidFill>
                <a:latin typeface="Arial"/>
                <a:cs typeface="Arial"/>
              </a:rPr>
              <a:t>Un fonctionnement </a:t>
            </a:r>
            <a:r>
              <a:rPr sz="1200" b="1" spc="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82A31"/>
                </a:solidFill>
                <a:latin typeface="Arial"/>
                <a:cs typeface="Arial"/>
              </a:rPr>
              <a:t>algorithmique</a:t>
            </a:r>
            <a:r>
              <a:rPr sz="1200" b="1" spc="2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permettant 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 la</a:t>
            </a:r>
            <a:r>
              <a:rPr sz="1200" spc="-2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correspondance</a:t>
            </a:r>
            <a:r>
              <a:rPr sz="1200" spc="-5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entre</a:t>
            </a:r>
            <a:r>
              <a:rPr sz="1200" spc="-3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les </a:t>
            </a:r>
            <a:r>
              <a:rPr sz="1200" spc="-32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offres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d’emplois 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et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les 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besoins</a:t>
            </a:r>
            <a:r>
              <a:rPr sz="1200" spc="-4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de</a:t>
            </a:r>
            <a:r>
              <a:rPr sz="1200" spc="-2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chacun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18105" y="5260340"/>
            <a:ext cx="14560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Un </a:t>
            </a:r>
            <a:r>
              <a:rPr sz="1200" b="1" dirty="0">
                <a:solidFill>
                  <a:srgbClr val="282A31"/>
                </a:solidFill>
                <a:latin typeface="Arial"/>
                <a:cs typeface="Arial"/>
              </a:rPr>
              <a:t>large catalogue </a:t>
            </a:r>
            <a:r>
              <a:rPr sz="1200" b="1" spc="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d’évènements, 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d’ateliers 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et de </a:t>
            </a:r>
            <a:r>
              <a:rPr sz="1200" spc="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formations</a:t>
            </a:r>
            <a:r>
              <a:rPr sz="1200" spc="-4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e-learning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46296" y="5250941"/>
            <a:ext cx="1455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La </a:t>
            </a:r>
            <a:r>
              <a:rPr sz="1200" b="1" dirty="0">
                <a:solidFill>
                  <a:srgbClr val="282A31"/>
                </a:solidFill>
                <a:latin typeface="Arial"/>
                <a:cs typeface="Arial"/>
              </a:rPr>
              <a:t>programmation </a:t>
            </a:r>
            <a:r>
              <a:rPr sz="1200" b="1" spc="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82A31"/>
                </a:solidFill>
                <a:latin typeface="Arial"/>
                <a:cs typeface="Arial"/>
              </a:rPr>
              <a:t>instantanée</a:t>
            </a:r>
            <a:r>
              <a:rPr sz="1200" b="1" spc="-6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82A31"/>
                </a:solidFill>
                <a:latin typeface="Arial"/>
                <a:cs typeface="Arial"/>
              </a:rPr>
              <a:t>des</a:t>
            </a:r>
            <a:r>
              <a:rPr sz="1200" b="1" spc="-5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82A31"/>
                </a:solidFill>
                <a:latin typeface="Arial"/>
                <a:cs typeface="Arial"/>
              </a:rPr>
              <a:t>rdv </a:t>
            </a:r>
            <a:r>
              <a:rPr sz="1200" b="1" spc="-31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avec</a:t>
            </a:r>
            <a:r>
              <a:rPr sz="1200" spc="-1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son</a:t>
            </a:r>
            <a:r>
              <a:rPr sz="1200" spc="-3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consultant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55765" y="5249417"/>
            <a:ext cx="16065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Des</a:t>
            </a:r>
            <a:r>
              <a:rPr sz="1200" spc="-2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conseils</a:t>
            </a:r>
            <a:r>
              <a:rPr sz="1200" spc="-3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essentiels </a:t>
            </a:r>
            <a:r>
              <a:rPr sz="1200" spc="-31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à</a:t>
            </a:r>
            <a:r>
              <a:rPr sz="1200" spc="-2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la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82A31"/>
                </a:solidFill>
                <a:latin typeface="Arial"/>
                <a:cs typeface="Arial"/>
              </a:rPr>
              <a:t>préparation</a:t>
            </a:r>
            <a:r>
              <a:rPr sz="1200" b="1" spc="-2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82A31"/>
                </a:solidFill>
                <a:latin typeface="Arial"/>
                <a:cs typeface="Arial"/>
              </a:rPr>
              <a:t>à</a:t>
            </a:r>
            <a:endParaRPr sz="1200">
              <a:latin typeface="Arial"/>
              <a:cs typeface="Arial"/>
            </a:endParaRPr>
          </a:p>
          <a:p>
            <a:pPr marL="58419" marR="51435" algn="ctr">
              <a:lnSpc>
                <a:spcPct val="100000"/>
              </a:lnSpc>
            </a:pPr>
            <a:r>
              <a:rPr sz="1200" b="1" spc="-5" dirty="0">
                <a:solidFill>
                  <a:srgbClr val="282A31"/>
                </a:solidFill>
                <a:latin typeface="Arial"/>
                <a:cs typeface="Arial"/>
              </a:rPr>
              <a:t>l’embauche </a:t>
            </a:r>
            <a:r>
              <a:rPr sz="1200" spc="-30" dirty="0">
                <a:solidFill>
                  <a:srgbClr val="282A31"/>
                </a:solidFill>
                <a:latin typeface="Arial"/>
                <a:cs typeface="Arial"/>
              </a:rPr>
              <a:t>(CV, </a:t>
            </a:r>
            <a:r>
              <a:rPr sz="1200" spc="-2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simulation</a:t>
            </a:r>
            <a:r>
              <a:rPr sz="1200" spc="-6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d’entretien)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75905" y="1086855"/>
            <a:ext cx="991666" cy="555312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4258055" y="4230623"/>
            <a:ext cx="4643120" cy="0"/>
          </a:xfrm>
          <a:custGeom>
            <a:avLst/>
            <a:gdLst/>
            <a:ahLst/>
            <a:cxnLst/>
            <a:rect l="l" t="t" r="r" b="b"/>
            <a:pathLst>
              <a:path w="4643120">
                <a:moveTo>
                  <a:pt x="0" y="0"/>
                </a:moveTo>
                <a:lnTo>
                  <a:pt x="4643120" y="0"/>
                </a:lnTo>
              </a:path>
            </a:pathLst>
          </a:custGeom>
          <a:ln w="6350">
            <a:solidFill>
              <a:srgbClr val="4B79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01426" y="4590490"/>
            <a:ext cx="488950" cy="370205"/>
          </a:xfrm>
          <a:custGeom>
            <a:avLst/>
            <a:gdLst/>
            <a:ahLst/>
            <a:cxnLst/>
            <a:rect l="l" t="t" r="r" b="b"/>
            <a:pathLst>
              <a:path w="488950" h="370204">
                <a:moveTo>
                  <a:pt x="213005" y="346022"/>
                </a:moveTo>
                <a:lnTo>
                  <a:pt x="195966" y="346022"/>
                </a:lnTo>
                <a:lnTo>
                  <a:pt x="197249" y="352941"/>
                </a:lnTo>
                <a:lnTo>
                  <a:pt x="199839" y="359569"/>
                </a:lnTo>
                <a:lnTo>
                  <a:pt x="203591" y="365617"/>
                </a:lnTo>
                <a:lnTo>
                  <a:pt x="207324" y="369670"/>
                </a:lnTo>
                <a:lnTo>
                  <a:pt x="218725" y="358269"/>
                </a:lnTo>
                <a:lnTo>
                  <a:pt x="213999" y="351006"/>
                </a:lnTo>
                <a:lnTo>
                  <a:pt x="213005" y="346022"/>
                </a:lnTo>
                <a:close/>
              </a:path>
              <a:path w="488950" h="370204">
                <a:moveTo>
                  <a:pt x="125411" y="214425"/>
                </a:moveTo>
                <a:lnTo>
                  <a:pt x="106890" y="214425"/>
                </a:lnTo>
                <a:lnTo>
                  <a:pt x="157237" y="273257"/>
                </a:lnTo>
                <a:lnTo>
                  <a:pt x="158012" y="274805"/>
                </a:lnTo>
                <a:lnTo>
                  <a:pt x="159561" y="275579"/>
                </a:lnTo>
                <a:lnTo>
                  <a:pt x="148717" y="287965"/>
                </a:lnTo>
                <a:lnTo>
                  <a:pt x="141141" y="301330"/>
                </a:lnTo>
                <a:lnTo>
                  <a:pt x="151815" y="342152"/>
                </a:lnTo>
                <a:lnTo>
                  <a:pt x="181249" y="351441"/>
                </a:lnTo>
                <a:lnTo>
                  <a:pt x="186671" y="350667"/>
                </a:lnTo>
                <a:lnTo>
                  <a:pt x="191319" y="349119"/>
                </a:lnTo>
                <a:lnTo>
                  <a:pt x="195966" y="346022"/>
                </a:lnTo>
                <a:lnTo>
                  <a:pt x="213005" y="346022"/>
                </a:lnTo>
                <a:lnTo>
                  <a:pt x="212232" y="342152"/>
                </a:lnTo>
                <a:lnTo>
                  <a:pt x="212232" y="336733"/>
                </a:lnTo>
                <a:lnTo>
                  <a:pt x="212564" y="335959"/>
                </a:lnTo>
                <a:lnTo>
                  <a:pt x="177376" y="335959"/>
                </a:lnTo>
                <a:lnTo>
                  <a:pt x="154914" y="307317"/>
                </a:lnTo>
                <a:lnTo>
                  <a:pt x="157237" y="301899"/>
                </a:lnTo>
                <a:lnTo>
                  <a:pt x="160336" y="298028"/>
                </a:lnTo>
                <a:lnTo>
                  <a:pt x="189757" y="264742"/>
                </a:lnTo>
                <a:lnTo>
                  <a:pt x="168856" y="264742"/>
                </a:lnTo>
                <a:lnTo>
                  <a:pt x="168081" y="263968"/>
                </a:lnTo>
                <a:lnTo>
                  <a:pt x="125411" y="214425"/>
                </a:lnTo>
                <a:close/>
              </a:path>
              <a:path w="488950" h="370204">
                <a:moveTo>
                  <a:pt x="248683" y="243841"/>
                </a:moveTo>
                <a:lnTo>
                  <a:pt x="224625" y="243841"/>
                </a:lnTo>
                <a:lnTo>
                  <a:pt x="230047" y="246163"/>
                </a:lnTo>
                <a:lnTo>
                  <a:pt x="233920" y="249260"/>
                </a:lnTo>
                <a:lnTo>
                  <a:pt x="239403" y="256626"/>
                </a:lnTo>
                <a:lnTo>
                  <a:pt x="241630" y="264742"/>
                </a:lnTo>
                <a:lnTo>
                  <a:pt x="241730" y="265516"/>
                </a:lnTo>
                <a:lnTo>
                  <a:pt x="240783" y="273971"/>
                </a:lnTo>
                <a:lnTo>
                  <a:pt x="236244" y="281772"/>
                </a:lnTo>
                <a:lnTo>
                  <a:pt x="195192" y="328218"/>
                </a:lnTo>
                <a:lnTo>
                  <a:pt x="191319" y="332863"/>
                </a:lnTo>
                <a:lnTo>
                  <a:pt x="185897" y="335185"/>
                </a:lnTo>
                <a:lnTo>
                  <a:pt x="179700" y="335959"/>
                </a:lnTo>
                <a:lnTo>
                  <a:pt x="212564" y="335959"/>
                </a:lnTo>
                <a:lnTo>
                  <a:pt x="253285" y="286417"/>
                </a:lnTo>
                <a:lnTo>
                  <a:pt x="264129" y="278676"/>
                </a:lnTo>
                <a:lnTo>
                  <a:pt x="298319" y="278676"/>
                </a:lnTo>
                <a:lnTo>
                  <a:pt x="299588" y="277406"/>
                </a:lnTo>
                <a:lnTo>
                  <a:pt x="295112" y="272483"/>
                </a:lnTo>
                <a:lnTo>
                  <a:pt x="289605" y="268310"/>
                </a:lnTo>
                <a:lnTo>
                  <a:pt x="284156" y="265516"/>
                </a:lnTo>
                <a:lnTo>
                  <a:pt x="256383" y="265516"/>
                </a:lnTo>
                <a:lnTo>
                  <a:pt x="255088" y="257569"/>
                </a:lnTo>
                <a:lnTo>
                  <a:pt x="252413" y="250131"/>
                </a:lnTo>
                <a:lnTo>
                  <a:pt x="248683" y="243841"/>
                </a:lnTo>
                <a:close/>
              </a:path>
              <a:path w="488950" h="370204">
                <a:moveTo>
                  <a:pt x="298319" y="278676"/>
                </a:moveTo>
                <a:lnTo>
                  <a:pt x="276522" y="278676"/>
                </a:lnTo>
                <a:lnTo>
                  <a:pt x="281944" y="280998"/>
                </a:lnTo>
                <a:lnTo>
                  <a:pt x="285817" y="284094"/>
                </a:lnTo>
                <a:lnTo>
                  <a:pt x="288839" y="288155"/>
                </a:lnTo>
                <a:lnTo>
                  <a:pt x="298319" y="278676"/>
                </a:lnTo>
                <a:close/>
              </a:path>
              <a:path w="488950" h="370204">
                <a:moveTo>
                  <a:pt x="270325" y="263194"/>
                </a:moveTo>
                <a:lnTo>
                  <a:pt x="265678" y="263194"/>
                </a:lnTo>
                <a:lnTo>
                  <a:pt x="261031" y="263968"/>
                </a:lnTo>
                <a:lnTo>
                  <a:pt x="256383" y="265516"/>
                </a:lnTo>
                <a:lnTo>
                  <a:pt x="284156" y="265516"/>
                </a:lnTo>
                <a:lnTo>
                  <a:pt x="283590" y="265226"/>
                </a:lnTo>
                <a:lnTo>
                  <a:pt x="277139" y="263448"/>
                </a:lnTo>
                <a:lnTo>
                  <a:pt x="270325" y="263194"/>
                </a:lnTo>
                <a:close/>
              </a:path>
              <a:path w="488950" h="370204">
                <a:moveTo>
                  <a:pt x="218429" y="228359"/>
                </a:moveTo>
                <a:lnTo>
                  <a:pt x="168856" y="264742"/>
                </a:lnTo>
                <a:lnTo>
                  <a:pt x="189757" y="264742"/>
                </a:lnTo>
                <a:lnTo>
                  <a:pt x="201388" y="251582"/>
                </a:lnTo>
                <a:lnTo>
                  <a:pt x="206036" y="246938"/>
                </a:lnTo>
                <a:lnTo>
                  <a:pt x="212232" y="243841"/>
                </a:lnTo>
                <a:lnTo>
                  <a:pt x="248683" y="243841"/>
                </a:lnTo>
                <a:lnTo>
                  <a:pt x="248432" y="243418"/>
                </a:lnTo>
                <a:lnTo>
                  <a:pt x="243215" y="237648"/>
                </a:lnTo>
                <a:lnTo>
                  <a:pt x="237708" y="233476"/>
                </a:lnTo>
                <a:lnTo>
                  <a:pt x="231693" y="230391"/>
                </a:lnTo>
                <a:lnTo>
                  <a:pt x="225243" y="228613"/>
                </a:lnTo>
                <a:lnTo>
                  <a:pt x="218429" y="228359"/>
                </a:lnTo>
                <a:close/>
              </a:path>
              <a:path w="488950" h="370204">
                <a:moveTo>
                  <a:pt x="333049" y="99859"/>
                </a:moveTo>
                <a:lnTo>
                  <a:pt x="295112" y="99859"/>
                </a:lnTo>
                <a:lnTo>
                  <a:pt x="302083" y="100633"/>
                </a:lnTo>
                <a:lnTo>
                  <a:pt x="308280" y="102955"/>
                </a:lnTo>
                <a:lnTo>
                  <a:pt x="265678" y="153271"/>
                </a:lnTo>
                <a:lnTo>
                  <a:pt x="254059" y="187332"/>
                </a:lnTo>
                <a:lnTo>
                  <a:pt x="255621" y="196319"/>
                </a:lnTo>
                <a:lnTo>
                  <a:pt x="284558" y="227101"/>
                </a:lnTo>
                <a:lnTo>
                  <a:pt x="304407" y="229907"/>
                </a:lnTo>
                <a:lnTo>
                  <a:pt x="313508" y="228347"/>
                </a:lnTo>
                <a:lnTo>
                  <a:pt x="322028" y="224973"/>
                </a:lnTo>
                <a:lnTo>
                  <a:pt x="329677" y="220001"/>
                </a:lnTo>
                <a:lnTo>
                  <a:pt x="335374" y="214425"/>
                </a:lnTo>
                <a:lnTo>
                  <a:pt x="293563" y="214425"/>
                </a:lnTo>
                <a:lnTo>
                  <a:pt x="286591" y="211329"/>
                </a:lnTo>
                <a:lnTo>
                  <a:pt x="280395" y="206684"/>
                </a:lnTo>
                <a:lnTo>
                  <a:pt x="272710" y="197311"/>
                </a:lnTo>
                <a:lnTo>
                  <a:pt x="269454" y="186267"/>
                </a:lnTo>
                <a:lnTo>
                  <a:pt x="270701" y="174789"/>
                </a:lnTo>
                <a:lnTo>
                  <a:pt x="276522" y="164109"/>
                </a:lnTo>
                <a:lnTo>
                  <a:pt x="277297" y="163335"/>
                </a:lnTo>
                <a:lnTo>
                  <a:pt x="333049" y="99859"/>
                </a:lnTo>
                <a:close/>
              </a:path>
              <a:path w="488950" h="370204">
                <a:moveTo>
                  <a:pt x="104566" y="0"/>
                </a:moveTo>
                <a:lnTo>
                  <a:pt x="96820" y="13159"/>
                </a:lnTo>
                <a:lnTo>
                  <a:pt x="7745" y="158690"/>
                </a:lnTo>
                <a:lnTo>
                  <a:pt x="0" y="171850"/>
                </a:lnTo>
                <a:lnTo>
                  <a:pt x="13167" y="179591"/>
                </a:lnTo>
                <a:lnTo>
                  <a:pt x="72808" y="215974"/>
                </a:lnTo>
                <a:lnTo>
                  <a:pt x="81292" y="219759"/>
                </a:lnTo>
                <a:lnTo>
                  <a:pt x="90140" y="220715"/>
                </a:lnTo>
                <a:lnTo>
                  <a:pt x="98841" y="218913"/>
                </a:lnTo>
                <a:lnTo>
                  <a:pt x="106890" y="214425"/>
                </a:lnTo>
                <a:lnTo>
                  <a:pt x="125411" y="214425"/>
                </a:lnTo>
                <a:lnTo>
                  <a:pt x="117410" y="205136"/>
                </a:lnTo>
                <a:lnTo>
                  <a:pt x="85976" y="205136"/>
                </a:lnTo>
                <a:lnTo>
                  <a:pt x="82878" y="204362"/>
                </a:lnTo>
                <a:lnTo>
                  <a:pt x="80554" y="202814"/>
                </a:lnTo>
                <a:lnTo>
                  <a:pt x="20913" y="166431"/>
                </a:lnTo>
                <a:lnTo>
                  <a:pt x="109213" y="20900"/>
                </a:lnTo>
                <a:lnTo>
                  <a:pt x="137510" y="20900"/>
                </a:lnTo>
                <a:lnTo>
                  <a:pt x="117734" y="8515"/>
                </a:lnTo>
                <a:lnTo>
                  <a:pt x="104566" y="0"/>
                </a:lnTo>
                <a:close/>
              </a:path>
              <a:path w="488950" h="370204">
                <a:moveTo>
                  <a:pt x="388061" y="130823"/>
                </a:moveTo>
                <a:lnTo>
                  <a:pt x="319124" y="209781"/>
                </a:lnTo>
                <a:lnTo>
                  <a:pt x="312153" y="213651"/>
                </a:lnTo>
                <a:lnTo>
                  <a:pt x="303632" y="214425"/>
                </a:lnTo>
                <a:lnTo>
                  <a:pt x="335374" y="214425"/>
                </a:lnTo>
                <a:lnTo>
                  <a:pt x="336164" y="213651"/>
                </a:lnTo>
                <a:lnTo>
                  <a:pt x="388836" y="153271"/>
                </a:lnTo>
                <a:lnTo>
                  <a:pt x="414151" y="153271"/>
                </a:lnTo>
                <a:lnTo>
                  <a:pt x="388061" y="130823"/>
                </a:lnTo>
                <a:close/>
              </a:path>
              <a:path w="488950" h="370204">
                <a:moveTo>
                  <a:pt x="137510" y="20900"/>
                </a:moveTo>
                <a:lnTo>
                  <a:pt x="109213" y="20900"/>
                </a:lnTo>
                <a:lnTo>
                  <a:pt x="168081" y="57283"/>
                </a:lnTo>
                <a:lnTo>
                  <a:pt x="174278" y="60379"/>
                </a:lnTo>
                <a:lnTo>
                  <a:pt x="177376" y="68120"/>
                </a:lnTo>
                <a:lnTo>
                  <a:pt x="157931" y="102689"/>
                </a:lnTo>
                <a:lnTo>
                  <a:pt x="103017" y="193525"/>
                </a:lnTo>
                <a:lnTo>
                  <a:pt x="92173" y="204362"/>
                </a:lnTo>
                <a:lnTo>
                  <a:pt x="88300" y="204362"/>
                </a:lnTo>
                <a:lnTo>
                  <a:pt x="85976" y="205136"/>
                </a:lnTo>
                <a:lnTo>
                  <a:pt x="117410" y="205136"/>
                </a:lnTo>
                <a:lnTo>
                  <a:pt x="115410" y="202814"/>
                </a:lnTo>
                <a:lnTo>
                  <a:pt x="182798" y="91343"/>
                </a:lnTo>
                <a:lnTo>
                  <a:pt x="319160" y="91343"/>
                </a:lnTo>
                <a:lnTo>
                  <a:pt x="313762" y="89517"/>
                </a:lnTo>
                <a:lnTo>
                  <a:pt x="308608" y="88247"/>
                </a:lnTo>
                <a:lnTo>
                  <a:pt x="240117" y="88247"/>
                </a:lnTo>
                <a:lnTo>
                  <a:pt x="227360" y="87981"/>
                </a:lnTo>
                <a:lnTo>
                  <a:pt x="214749" y="86118"/>
                </a:lnTo>
                <a:lnTo>
                  <a:pt x="202429" y="82804"/>
                </a:lnTo>
                <a:lnTo>
                  <a:pt x="190544" y="78184"/>
                </a:lnTo>
                <a:lnTo>
                  <a:pt x="191302" y="73636"/>
                </a:lnTo>
                <a:lnTo>
                  <a:pt x="191208" y="68120"/>
                </a:lnTo>
                <a:lnTo>
                  <a:pt x="190544" y="63476"/>
                </a:lnTo>
                <a:lnTo>
                  <a:pt x="188220" y="55735"/>
                </a:lnTo>
                <a:lnTo>
                  <a:pt x="182798" y="48768"/>
                </a:lnTo>
                <a:lnTo>
                  <a:pt x="175827" y="44897"/>
                </a:lnTo>
                <a:lnTo>
                  <a:pt x="137510" y="20900"/>
                </a:lnTo>
                <a:close/>
              </a:path>
              <a:path w="488950" h="370204">
                <a:moveTo>
                  <a:pt x="414151" y="153271"/>
                </a:moveTo>
                <a:lnTo>
                  <a:pt x="388836" y="153271"/>
                </a:lnTo>
                <a:lnTo>
                  <a:pt x="397356" y="161012"/>
                </a:lnTo>
                <a:lnTo>
                  <a:pt x="407388" y="169606"/>
                </a:lnTo>
                <a:lnTo>
                  <a:pt x="419296" y="157699"/>
                </a:lnTo>
                <a:lnTo>
                  <a:pt x="414151" y="153271"/>
                </a:lnTo>
                <a:close/>
              </a:path>
              <a:path w="488950" h="370204">
                <a:moveTo>
                  <a:pt x="431274" y="83602"/>
                </a:moveTo>
                <a:lnTo>
                  <a:pt x="366373" y="83602"/>
                </a:lnTo>
                <a:lnTo>
                  <a:pt x="367147" y="84377"/>
                </a:lnTo>
                <a:lnTo>
                  <a:pt x="368696" y="84377"/>
                </a:lnTo>
                <a:lnTo>
                  <a:pt x="394972" y="90340"/>
                </a:lnTo>
                <a:lnTo>
                  <a:pt x="420884" y="96665"/>
                </a:lnTo>
                <a:lnTo>
                  <a:pt x="447231" y="101685"/>
                </a:lnTo>
                <a:lnTo>
                  <a:pt x="473373" y="103622"/>
                </a:lnTo>
                <a:lnTo>
                  <a:pt x="487974" y="89021"/>
                </a:lnTo>
                <a:lnTo>
                  <a:pt x="475588" y="89021"/>
                </a:lnTo>
                <a:lnTo>
                  <a:pt x="458172" y="87860"/>
                </a:lnTo>
                <a:lnTo>
                  <a:pt x="440829" y="85538"/>
                </a:lnTo>
                <a:lnTo>
                  <a:pt x="431274" y="83602"/>
                </a:lnTo>
                <a:close/>
              </a:path>
              <a:path w="488950" h="370204">
                <a:moveTo>
                  <a:pt x="319160" y="91343"/>
                </a:moveTo>
                <a:lnTo>
                  <a:pt x="182798" y="91343"/>
                </a:lnTo>
                <a:lnTo>
                  <a:pt x="195978" y="96859"/>
                </a:lnTo>
                <a:lnTo>
                  <a:pt x="209812" y="100633"/>
                </a:lnTo>
                <a:lnTo>
                  <a:pt x="224081" y="102665"/>
                </a:lnTo>
                <a:lnTo>
                  <a:pt x="238568" y="102955"/>
                </a:lnTo>
                <a:lnTo>
                  <a:pt x="250162" y="102689"/>
                </a:lnTo>
                <a:lnTo>
                  <a:pt x="261611" y="101987"/>
                </a:lnTo>
                <a:lnTo>
                  <a:pt x="272770" y="100995"/>
                </a:lnTo>
                <a:lnTo>
                  <a:pt x="283493" y="99859"/>
                </a:lnTo>
                <a:lnTo>
                  <a:pt x="333049" y="99859"/>
                </a:lnTo>
                <a:lnTo>
                  <a:pt x="339865" y="92118"/>
                </a:lnTo>
                <a:lnTo>
                  <a:pt x="321447" y="92118"/>
                </a:lnTo>
                <a:lnTo>
                  <a:pt x="319160" y="91343"/>
                </a:lnTo>
                <a:close/>
              </a:path>
              <a:path w="488950" h="370204">
                <a:moveTo>
                  <a:pt x="372569" y="69669"/>
                </a:moveTo>
                <a:lnTo>
                  <a:pt x="334833" y="78486"/>
                </a:lnTo>
                <a:lnTo>
                  <a:pt x="321447" y="92118"/>
                </a:lnTo>
                <a:lnTo>
                  <a:pt x="339865" y="92118"/>
                </a:lnTo>
                <a:lnTo>
                  <a:pt x="344685" y="86699"/>
                </a:lnTo>
                <a:lnTo>
                  <a:pt x="353205" y="83602"/>
                </a:lnTo>
                <a:lnTo>
                  <a:pt x="431274" y="83602"/>
                </a:lnTo>
                <a:lnTo>
                  <a:pt x="423631" y="82054"/>
                </a:lnTo>
                <a:lnTo>
                  <a:pt x="398385" y="75220"/>
                </a:lnTo>
                <a:lnTo>
                  <a:pt x="389900" y="73249"/>
                </a:lnTo>
                <a:lnTo>
                  <a:pt x="381271" y="71422"/>
                </a:lnTo>
                <a:lnTo>
                  <a:pt x="372569" y="69669"/>
                </a:lnTo>
                <a:close/>
              </a:path>
              <a:path w="488950" h="370204">
                <a:moveTo>
                  <a:pt x="488590" y="88405"/>
                </a:moveTo>
                <a:lnTo>
                  <a:pt x="488235" y="88453"/>
                </a:lnTo>
                <a:lnTo>
                  <a:pt x="475588" y="89021"/>
                </a:lnTo>
                <a:lnTo>
                  <a:pt x="487974" y="89021"/>
                </a:lnTo>
                <a:lnTo>
                  <a:pt x="488590" y="88405"/>
                </a:lnTo>
                <a:close/>
              </a:path>
              <a:path w="488950" h="370204">
                <a:moveTo>
                  <a:pt x="289690" y="85925"/>
                </a:moveTo>
                <a:lnTo>
                  <a:pt x="278846" y="85925"/>
                </a:lnTo>
                <a:lnTo>
                  <a:pt x="274973" y="86699"/>
                </a:lnTo>
                <a:lnTo>
                  <a:pt x="270325" y="86699"/>
                </a:lnTo>
                <a:lnTo>
                  <a:pt x="255221" y="87763"/>
                </a:lnTo>
                <a:lnTo>
                  <a:pt x="247669" y="88114"/>
                </a:lnTo>
                <a:lnTo>
                  <a:pt x="240117" y="88247"/>
                </a:lnTo>
                <a:lnTo>
                  <a:pt x="308608" y="88247"/>
                </a:lnTo>
                <a:lnTo>
                  <a:pt x="305859" y="87570"/>
                </a:lnTo>
                <a:lnTo>
                  <a:pt x="297811" y="86348"/>
                </a:lnTo>
                <a:lnTo>
                  <a:pt x="289690" y="85925"/>
                </a:lnTo>
                <a:close/>
              </a:path>
            </a:pathLst>
          </a:custGeom>
          <a:solidFill>
            <a:srgbClr val="4B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2757517" y="4512103"/>
            <a:ext cx="398145" cy="447675"/>
            <a:chOff x="2757517" y="4512103"/>
            <a:chExt cx="398145" cy="44767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5764" y="4584635"/>
              <a:ext cx="95568" cy="7141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963053" y="4621288"/>
              <a:ext cx="126364" cy="13335"/>
            </a:xfrm>
            <a:custGeom>
              <a:avLst/>
              <a:gdLst/>
              <a:ahLst/>
              <a:cxnLst/>
              <a:rect l="l" t="t" r="r" b="b"/>
              <a:pathLst>
                <a:path w="126364" h="13335">
                  <a:moveTo>
                    <a:pt x="125973" y="0"/>
                  </a:moveTo>
                  <a:lnTo>
                    <a:pt x="0" y="0"/>
                  </a:lnTo>
                  <a:lnTo>
                    <a:pt x="0" y="12844"/>
                  </a:lnTo>
                  <a:lnTo>
                    <a:pt x="125973" y="12844"/>
                  </a:lnTo>
                  <a:lnTo>
                    <a:pt x="125973" y="0"/>
                  </a:lnTo>
                  <a:close/>
                </a:path>
              </a:pathLst>
            </a:custGeom>
            <a:solidFill>
              <a:srgbClr val="4B7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5764" y="4680965"/>
              <a:ext cx="95568" cy="7141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963053" y="4717619"/>
              <a:ext cx="43815" cy="13335"/>
            </a:xfrm>
            <a:custGeom>
              <a:avLst/>
              <a:gdLst/>
              <a:ahLst/>
              <a:cxnLst/>
              <a:rect l="l" t="t" r="r" b="b"/>
              <a:pathLst>
                <a:path w="43814" h="13335">
                  <a:moveTo>
                    <a:pt x="43793" y="0"/>
                  </a:moveTo>
                  <a:lnTo>
                    <a:pt x="0" y="0"/>
                  </a:lnTo>
                  <a:lnTo>
                    <a:pt x="0" y="12844"/>
                  </a:lnTo>
                  <a:lnTo>
                    <a:pt x="30541" y="12844"/>
                  </a:lnTo>
                  <a:lnTo>
                    <a:pt x="43793" y="0"/>
                  </a:lnTo>
                  <a:close/>
                </a:path>
              </a:pathLst>
            </a:custGeom>
            <a:solidFill>
              <a:srgbClr val="4B7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5764" y="4777296"/>
              <a:ext cx="95568" cy="7141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757517" y="4512103"/>
              <a:ext cx="398145" cy="447675"/>
            </a:xfrm>
            <a:custGeom>
              <a:avLst/>
              <a:gdLst/>
              <a:ahLst/>
              <a:cxnLst/>
              <a:rect l="l" t="t" r="r" b="b"/>
              <a:pathLst>
                <a:path w="398144" h="447675">
                  <a:moveTo>
                    <a:pt x="397811" y="0"/>
                  </a:moveTo>
                  <a:lnTo>
                    <a:pt x="0" y="0"/>
                  </a:lnTo>
                  <a:lnTo>
                    <a:pt x="0" y="447164"/>
                  </a:lnTo>
                  <a:lnTo>
                    <a:pt x="13260" y="434312"/>
                  </a:lnTo>
                  <a:lnTo>
                    <a:pt x="13260" y="12844"/>
                  </a:lnTo>
                  <a:lnTo>
                    <a:pt x="397811" y="12844"/>
                  </a:lnTo>
                  <a:lnTo>
                    <a:pt x="397811" y="0"/>
                  </a:lnTo>
                  <a:close/>
                </a:path>
                <a:path w="398144" h="447675">
                  <a:moveTo>
                    <a:pt x="397811" y="12844"/>
                  </a:moveTo>
                  <a:lnTo>
                    <a:pt x="384550" y="12844"/>
                  </a:lnTo>
                  <a:lnTo>
                    <a:pt x="384550" y="74461"/>
                  </a:lnTo>
                  <a:lnTo>
                    <a:pt x="397811" y="61609"/>
                  </a:lnTo>
                  <a:lnTo>
                    <a:pt x="397811" y="12844"/>
                  </a:lnTo>
                  <a:close/>
                </a:path>
              </a:pathLst>
            </a:custGeom>
            <a:solidFill>
              <a:srgbClr val="4B7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0965912" y="4459606"/>
            <a:ext cx="516890" cy="514350"/>
            <a:chOff x="10965912" y="4459606"/>
            <a:chExt cx="516890" cy="514350"/>
          </a:xfrm>
        </p:grpSpPr>
        <p:sp>
          <p:nvSpPr>
            <p:cNvPr id="29" name="object 29"/>
            <p:cNvSpPr/>
            <p:nvPr/>
          </p:nvSpPr>
          <p:spPr>
            <a:xfrm>
              <a:off x="10965904" y="4459617"/>
              <a:ext cx="516890" cy="514350"/>
            </a:xfrm>
            <a:custGeom>
              <a:avLst/>
              <a:gdLst/>
              <a:ahLst/>
              <a:cxnLst/>
              <a:rect l="l" t="t" r="r" b="b"/>
              <a:pathLst>
                <a:path w="516890" h="514350">
                  <a:moveTo>
                    <a:pt x="308533" y="275564"/>
                  </a:moveTo>
                  <a:lnTo>
                    <a:pt x="304863" y="274815"/>
                  </a:lnTo>
                  <a:lnTo>
                    <a:pt x="29032" y="274815"/>
                  </a:lnTo>
                  <a:lnTo>
                    <a:pt x="17729" y="277101"/>
                  </a:lnTo>
                  <a:lnTo>
                    <a:pt x="8509" y="283324"/>
                  </a:lnTo>
                  <a:lnTo>
                    <a:pt x="2286" y="292544"/>
                  </a:lnTo>
                  <a:lnTo>
                    <a:pt x="0" y="303834"/>
                  </a:lnTo>
                  <a:lnTo>
                    <a:pt x="0" y="485190"/>
                  </a:lnTo>
                  <a:lnTo>
                    <a:pt x="2286" y="496493"/>
                  </a:lnTo>
                  <a:lnTo>
                    <a:pt x="8509" y="505714"/>
                  </a:lnTo>
                  <a:lnTo>
                    <a:pt x="17741" y="511924"/>
                  </a:lnTo>
                  <a:lnTo>
                    <a:pt x="29032" y="514210"/>
                  </a:lnTo>
                  <a:lnTo>
                    <a:pt x="69888" y="514210"/>
                  </a:lnTo>
                  <a:lnTo>
                    <a:pt x="84404" y="499706"/>
                  </a:lnTo>
                  <a:lnTo>
                    <a:pt x="21018" y="499706"/>
                  </a:lnTo>
                  <a:lnTo>
                    <a:pt x="14516" y="493204"/>
                  </a:lnTo>
                  <a:lnTo>
                    <a:pt x="14516" y="295821"/>
                  </a:lnTo>
                  <a:lnTo>
                    <a:pt x="21018" y="289331"/>
                  </a:lnTo>
                  <a:lnTo>
                    <a:pt x="294767" y="289331"/>
                  </a:lnTo>
                  <a:lnTo>
                    <a:pt x="308533" y="275564"/>
                  </a:lnTo>
                  <a:close/>
                </a:path>
                <a:path w="516890" h="514350">
                  <a:moveTo>
                    <a:pt x="516382" y="67716"/>
                  </a:moveTo>
                  <a:lnTo>
                    <a:pt x="513410" y="63258"/>
                  </a:lnTo>
                  <a:lnTo>
                    <a:pt x="503796" y="54229"/>
                  </a:lnTo>
                  <a:lnTo>
                    <a:pt x="501675" y="52235"/>
                  </a:lnTo>
                  <a:lnTo>
                    <a:pt x="501243" y="51904"/>
                  </a:lnTo>
                  <a:lnTo>
                    <a:pt x="500761" y="51612"/>
                  </a:lnTo>
                  <a:lnTo>
                    <a:pt x="491744" y="46570"/>
                  </a:lnTo>
                  <a:lnTo>
                    <a:pt x="482473" y="43014"/>
                  </a:lnTo>
                  <a:lnTo>
                    <a:pt x="482142" y="42887"/>
                  </a:lnTo>
                  <a:lnTo>
                    <a:pt x="472109" y="40627"/>
                  </a:lnTo>
                  <a:lnTo>
                    <a:pt x="461810" y="39827"/>
                  </a:lnTo>
                  <a:lnTo>
                    <a:pt x="454533" y="39776"/>
                  </a:lnTo>
                  <a:lnTo>
                    <a:pt x="447281" y="40855"/>
                  </a:lnTo>
                  <a:lnTo>
                    <a:pt x="440334" y="43014"/>
                  </a:lnTo>
                  <a:lnTo>
                    <a:pt x="427596" y="25095"/>
                  </a:lnTo>
                  <a:lnTo>
                    <a:pt x="414477" y="14503"/>
                  </a:lnTo>
                  <a:lnTo>
                    <a:pt x="410806" y="11544"/>
                  </a:lnTo>
                  <a:lnTo>
                    <a:pt x="390982" y="2959"/>
                  </a:lnTo>
                  <a:lnTo>
                    <a:pt x="369201" y="0"/>
                  </a:lnTo>
                  <a:lnTo>
                    <a:pt x="363169" y="177"/>
                  </a:lnTo>
                  <a:lnTo>
                    <a:pt x="357174" y="774"/>
                  </a:lnTo>
                  <a:lnTo>
                    <a:pt x="351256" y="1930"/>
                  </a:lnTo>
                  <a:lnTo>
                    <a:pt x="350837" y="1993"/>
                  </a:lnTo>
                  <a:lnTo>
                    <a:pt x="305600" y="30187"/>
                  </a:lnTo>
                  <a:lnTo>
                    <a:pt x="287959" y="79971"/>
                  </a:lnTo>
                  <a:lnTo>
                    <a:pt x="287959" y="81178"/>
                  </a:lnTo>
                  <a:lnTo>
                    <a:pt x="284746" y="80632"/>
                  </a:lnTo>
                  <a:lnTo>
                    <a:pt x="281495" y="80391"/>
                  </a:lnTo>
                  <a:lnTo>
                    <a:pt x="278231" y="80454"/>
                  </a:lnTo>
                  <a:lnTo>
                    <a:pt x="262559" y="82346"/>
                  </a:lnTo>
                  <a:lnTo>
                    <a:pt x="224205" y="107886"/>
                  </a:lnTo>
                  <a:lnTo>
                    <a:pt x="210908" y="141732"/>
                  </a:lnTo>
                  <a:lnTo>
                    <a:pt x="211251" y="159918"/>
                  </a:lnTo>
                  <a:lnTo>
                    <a:pt x="240538" y="205155"/>
                  </a:lnTo>
                  <a:lnTo>
                    <a:pt x="275005" y="216789"/>
                  </a:lnTo>
                  <a:lnTo>
                    <a:pt x="367309" y="216789"/>
                  </a:lnTo>
                  <a:lnTo>
                    <a:pt x="381825" y="202272"/>
                  </a:lnTo>
                  <a:lnTo>
                    <a:pt x="275653" y="202272"/>
                  </a:lnTo>
                  <a:lnTo>
                    <a:pt x="261505" y="199402"/>
                  </a:lnTo>
                  <a:lnTo>
                    <a:pt x="229768" y="171996"/>
                  </a:lnTo>
                  <a:lnTo>
                    <a:pt x="225348" y="143497"/>
                  </a:lnTo>
                  <a:lnTo>
                    <a:pt x="228765" y="129476"/>
                  </a:lnTo>
                  <a:lnTo>
                    <a:pt x="254469" y="100761"/>
                  </a:lnTo>
                  <a:lnTo>
                    <a:pt x="278257" y="94996"/>
                  </a:lnTo>
                  <a:lnTo>
                    <a:pt x="281216" y="94996"/>
                  </a:lnTo>
                  <a:lnTo>
                    <a:pt x="284187" y="95211"/>
                  </a:lnTo>
                  <a:lnTo>
                    <a:pt x="287121" y="95605"/>
                  </a:lnTo>
                  <a:lnTo>
                    <a:pt x="302412" y="98450"/>
                  </a:lnTo>
                  <a:lnTo>
                    <a:pt x="302463" y="94996"/>
                  </a:lnTo>
                  <a:lnTo>
                    <a:pt x="302463" y="81178"/>
                  </a:lnTo>
                  <a:lnTo>
                    <a:pt x="306057" y="58928"/>
                  </a:lnTo>
                  <a:lnTo>
                    <a:pt x="332790" y="24980"/>
                  </a:lnTo>
                  <a:lnTo>
                    <a:pt x="369125" y="14503"/>
                  </a:lnTo>
                  <a:lnTo>
                    <a:pt x="387286" y="16979"/>
                  </a:lnTo>
                  <a:lnTo>
                    <a:pt x="403758" y="24244"/>
                  </a:lnTo>
                  <a:lnTo>
                    <a:pt x="417626" y="35712"/>
                  </a:lnTo>
                  <a:lnTo>
                    <a:pt x="427990" y="50850"/>
                  </a:lnTo>
                  <a:lnTo>
                    <a:pt x="433184" y="61201"/>
                  </a:lnTo>
                  <a:lnTo>
                    <a:pt x="444436" y="56870"/>
                  </a:lnTo>
                  <a:lnTo>
                    <a:pt x="450037" y="55105"/>
                  </a:lnTo>
                  <a:lnTo>
                    <a:pt x="455879" y="54229"/>
                  </a:lnTo>
                  <a:lnTo>
                    <a:pt x="461759" y="54279"/>
                  </a:lnTo>
                  <a:lnTo>
                    <a:pt x="502323" y="72631"/>
                  </a:lnTo>
                  <a:lnTo>
                    <a:pt x="505968" y="78130"/>
                  </a:lnTo>
                  <a:lnTo>
                    <a:pt x="516382" y="67716"/>
                  </a:lnTo>
                  <a:close/>
                </a:path>
              </a:pathLst>
            </a:custGeom>
            <a:solidFill>
              <a:srgbClr val="4B7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94947" y="4763448"/>
              <a:ext cx="251226" cy="18135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24556" y="4540690"/>
              <a:ext cx="118570" cy="167681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160020" y="1510283"/>
            <a:ext cx="2905125" cy="2176780"/>
            <a:chOff x="160020" y="1510283"/>
            <a:chExt cx="2905125" cy="2176780"/>
          </a:xfrm>
        </p:grpSpPr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020" y="1510283"/>
              <a:ext cx="2904744" cy="217627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7596" y="1693163"/>
              <a:ext cx="2110740" cy="1243584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65556" y="5250941"/>
            <a:ext cx="1346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Un</a:t>
            </a:r>
            <a:r>
              <a:rPr sz="1200" spc="-4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82A31"/>
                </a:solidFill>
                <a:latin typeface="Arial"/>
                <a:cs typeface="Arial"/>
              </a:rPr>
              <a:t>accès</a:t>
            </a:r>
            <a:r>
              <a:rPr sz="1200" b="1" spc="-7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82A31"/>
                </a:solidFill>
                <a:latin typeface="Arial"/>
                <a:cs typeface="Arial"/>
              </a:rPr>
              <a:t>simplifié </a:t>
            </a:r>
            <a:r>
              <a:rPr sz="1200" b="1" spc="-320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82A31"/>
                </a:solidFill>
                <a:latin typeface="Arial"/>
                <a:cs typeface="Arial"/>
              </a:rPr>
              <a:t>à une collection de 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 modules de </a:t>
            </a:r>
            <a:r>
              <a:rPr sz="1200" spc="5" dirty="0">
                <a:solidFill>
                  <a:srgbClr val="282A3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2A31"/>
                </a:solidFill>
                <a:latin typeface="Arial"/>
                <a:cs typeface="Arial"/>
              </a:rPr>
              <a:t>programme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Niveau</a:t>
            </a:r>
            <a:r>
              <a:rPr spc="-2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classification</a:t>
            </a:r>
            <a:r>
              <a:rPr spc="-60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dirty="0"/>
              <a:t>données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Titre</a:t>
            </a:r>
            <a:r>
              <a:rPr spc="-10" dirty="0"/>
              <a:t> </a:t>
            </a:r>
            <a:r>
              <a:rPr spc="-5" dirty="0"/>
              <a:t>du</a:t>
            </a:r>
            <a:r>
              <a:rPr spc="-20" dirty="0"/>
              <a:t> </a:t>
            </a:r>
            <a:r>
              <a:rPr dirty="0"/>
              <a:t>document</a:t>
            </a:r>
            <a:r>
              <a:rPr spc="-40" dirty="0"/>
              <a:t> </a:t>
            </a:r>
            <a:r>
              <a:rPr dirty="0"/>
              <a:t>|</a:t>
            </a:r>
            <a:r>
              <a:rPr spc="480" dirty="0"/>
              <a:t> </a:t>
            </a:r>
            <a:fld id="{81D60167-4931-47E6-BA6A-407CBD079E47}" type="slidenum">
              <a:rPr spc="-5" dirty="0"/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903220"/>
              <a:ext cx="11486387" cy="39547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9632" y="661453"/>
              <a:ext cx="408940" cy="401955"/>
            </a:xfrm>
            <a:custGeom>
              <a:avLst/>
              <a:gdLst/>
              <a:ahLst/>
              <a:cxnLst/>
              <a:rect l="l" t="t" r="r" b="b"/>
              <a:pathLst>
                <a:path w="408940" h="401955">
                  <a:moveTo>
                    <a:pt x="282181" y="165519"/>
                  </a:moveTo>
                  <a:lnTo>
                    <a:pt x="278930" y="149555"/>
                  </a:lnTo>
                  <a:lnTo>
                    <a:pt x="269722" y="136029"/>
                  </a:lnTo>
                  <a:lnTo>
                    <a:pt x="255981" y="126873"/>
                  </a:lnTo>
                  <a:lnTo>
                    <a:pt x="239014" y="123507"/>
                  </a:lnTo>
                  <a:lnTo>
                    <a:pt x="43268" y="123507"/>
                  </a:lnTo>
                  <a:lnTo>
                    <a:pt x="26581" y="126796"/>
                  </a:lnTo>
                  <a:lnTo>
                    <a:pt x="12941" y="135788"/>
                  </a:lnTo>
                  <a:lnTo>
                    <a:pt x="3644" y="149136"/>
                  </a:lnTo>
                  <a:lnTo>
                    <a:pt x="0" y="165519"/>
                  </a:lnTo>
                  <a:lnTo>
                    <a:pt x="3136" y="181914"/>
                  </a:lnTo>
                  <a:lnTo>
                    <a:pt x="12306" y="195326"/>
                  </a:lnTo>
                  <a:lnTo>
                    <a:pt x="26009" y="204457"/>
                  </a:lnTo>
                  <a:lnTo>
                    <a:pt x="42760" y="208038"/>
                  </a:lnTo>
                  <a:lnTo>
                    <a:pt x="195745" y="208038"/>
                  </a:lnTo>
                  <a:lnTo>
                    <a:pt x="195846" y="359384"/>
                  </a:lnTo>
                  <a:lnTo>
                    <a:pt x="199097" y="375348"/>
                  </a:lnTo>
                  <a:lnTo>
                    <a:pt x="208229" y="388861"/>
                  </a:lnTo>
                  <a:lnTo>
                    <a:pt x="221818" y="398030"/>
                  </a:lnTo>
                  <a:lnTo>
                    <a:pt x="238493" y="401396"/>
                  </a:lnTo>
                  <a:lnTo>
                    <a:pt x="255257" y="398106"/>
                  </a:lnTo>
                  <a:lnTo>
                    <a:pt x="269024" y="389115"/>
                  </a:lnTo>
                  <a:lnTo>
                    <a:pt x="278333" y="375767"/>
                  </a:lnTo>
                  <a:lnTo>
                    <a:pt x="281762" y="359384"/>
                  </a:lnTo>
                  <a:lnTo>
                    <a:pt x="282168" y="208038"/>
                  </a:lnTo>
                  <a:lnTo>
                    <a:pt x="282181" y="165519"/>
                  </a:lnTo>
                  <a:close/>
                </a:path>
                <a:path w="408940" h="401955">
                  <a:moveTo>
                    <a:pt x="408482" y="358876"/>
                  </a:moveTo>
                  <a:lnTo>
                    <a:pt x="408381" y="42011"/>
                  </a:lnTo>
                  <a:lnTo>
                    <a:pt x="382193" y="3365"/>
                  </a:lnTo>
                  <a:lnTo>
                    <a:pt x="365213" y="0"/>
                  </a:lnTo>
                  <a:lnTo>
                    <a:pt x="43268" y="0"/>
                  </a:lnTo>
                  <a:lnTo>
                    <a:pt x="26517" y="3289"/>
                  </a:lnTo>
                  <a:lnTo>
                    <a:pt x="12750" y="12280"/>
                  </a:lnTo>
                  <a:lnTo>
                    <a:pt x="3429" y="25628"/>
                  </a:lnTo>
                  <a:lnTo>
                    <a:pt x="0" y="42011"/>
                  </a:lnTo>
                  <a:lnTo>
                    <a:pt x="3352" y="58483"/>
                  </a:lnTo>
                  <a:lnTo>
                    <a:pt x="12496" y="72009"/>
                  </a:lnTo>
                  <a:lnTo>
                    <a:pt x="26085" y="81165"/>
                  </a:lnTo>
                  <a:lnTo>
                    <a:pt x="42760" y="84531"/>
                  </a:lnTo>
                  <a:lnTo>
                    <a:pt x="321945" y="84531"/>
                  </a:lnTo>
                  <a:lnTo>
                    <a:pt x="321945" y="358876"/>
                  </a:lnTo>
                  <a:lnTo>
                    <a:pt x="325374" y="375348"/>
                  </a:lnTo>
                  <a:lnTo>
                    <a:pt x="334695" y="388861"/>
                  </a:lnTo>
                  <a:lnTo>
                    <a:pt x="348462" y="398030"/>
                  </a:lnTo>
                  <a:lnTo>
                    <a:pt x="365213" y="401396"/>
                  </a:lnTo>
                  <a:lnTo>
                    <a:pt x="381977" y="398094"/>
                  </a:lnTo>
                  <a:lnTo>
                    <a:pt x="395732" y="389051"/>
                  </a:lnTo>
                  <a:lnTo>
                    <a:pt x="405053" y="375551"/>
                  </a:lnTo>
                  <a:lnTo>
                    <a:pt x="408482" y="358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41" y="908967"/>
              <a:ext cx="156592" cy="1533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3805" y="737881"/>
              <a:ext cx="253434" cy="1614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0420" y="747499"/>
              <a:ext cx="297218" cy="1528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1814" y="734338"/>
              <a:ext cx="293097" cy="1665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73243" y="737881"/>
              <a:ext cx="338942" cy="1614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33820" y="778882"/>
              <a:ext cx="212225" cy="1204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12047" y="981350"/>
              <a:ext cx="735062" cy="9262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52983" y="2583560"/>
            <a:ext cx="702437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3600" spc="-105" dirty="0">
                <a:solidFill>
                  <a:srgbClr val="FFFFFF"/>
                </a:solidFill>
              </a:rPr>
              <a:t>Antenne Emploi (pendant le congé de reclassement)</a:t>
            </a:r>
            <a:endParaRPr lang="fr-FR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853" y="583819"/>
            <a:ext cx="65036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Les</a:t>
            </a:r>
            <a:r>
              <a:rPr sz="3200" spc="-50" dirty="0"/>
              <a:t> </a:t>
            </a:r>
            <a:r>
              <a:rPr sz="3200" dirty="0"/>
              <a:t>parcours</a:t>
            </a:r>
            <a:r>
              <a:rPr sz="3200" spc="-40" dirty="0"/>
              <a:t> </a:t>
            </a:r>
            <a:r>
              <a:rPr sz="3200" spc="-5" dirty="0"/>
              <a:t>d’accompagnement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4076700" y="1674876"/>
            <a:ext cx="558165" cy="2026920"/>
          </a:xfrm>
          <a:custGeom>
            <a:avLst/>
            <a:gdLst/>
            <a:ahLst/>
            <a:cxnLst/>
            <a:rect l="l" t="t" r="r" b="b"/>
            <a:pathLst>
              <a:path w="558164" h="2026920">
                <a:moveTo>
                  <a:pt x="0" y="0"/>
                </a:moveTo>
                <a:lnTo>
                  <a:pt x="0" y="2026920"/>
                </a:lnTo>
                <a:lnTo>
                  <a:pt x="557784" y="1008634"/>
                </a:lnTo>
                <a:lnTo>
                  <a:pt x="0" y="0"/>
                </a:lnTo>
                <a:close/>
              </a:path>
            </a:pathLst>
          </a:custGeom>
          <a:solidFill>
            <a:srgbClr val="4B79A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1177" y="1783215"/>
            <a:ext cx="450030" cy="28056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308701" y="2490457"/>
            <a:ext cx="437515" cy="431165"/>
          </a:xfrm>
          <a:custGeom>
            <a:avLst/>
            <a:gdLst/>
            <a:ahLst/>
            <a:cxnLst/>
            <a:rect l="l" t="t" r="r" b="b"/>
            <a:pathLst>
              <a:path w="437514" h="431164">
                <a:moveTo>
                  <a:pt x="188620" y="181610"/>
                </a:moveTo>
                <a:lnTo>
                  <a:pt x="172516" y="165519"/>
                </a:lnTo>
                <a:lnTo>
                  <a:pt x="134569" y="203441"/>
                </a:lnTo>
                <a:lnTo>
                  <a:pt x="119608" y="188506"/>
                </a:lnTo>
                <a:lnTo>
                  <a:pt x="103517" y="204597"/>
                </a:lnTo>
                <a:lnTo>
                  <a:pt x="134569" y="235635"/>
                </a:lnTo>
                <a:lnTo>
                  <a:pt x="188620" y="181610"/>
                </a:lnTo>
                <a:close/>
              </a:path>
              <a:path w="437514" h="431164">
                <a:moveTo>
                  <a:pt x="188620" y="106895"/>
                </a:moveTo>
                <a:lnTo>
                  <a:pt x="172516" y="90805"/>
                </a:lnTo>
                <a:lnTo>
                  <a:pt x="134569" y="128739"/>
                </a:lnTo>
                <a:lnTo>
                  <a:pt x="119608" y="113792"/>
                </a:lnTo>
                <a:lnTo>
                  <a:pt x="103517" y="129882"/>
                </a:lnTo>
                <a:lnTo>
                  <a:pt x="134569" y="160921"/>
                </a:lnTo>
                <a:lnTo>
                  <a:pt x="188620" y="106895"/>
                </a:lnTo>
                <a:close/>
              </a:path>
              <a:path w="437514" h="431164">
                <a:moveTo>
                  <a:pt x="322021" y="189649"/>
                </a:moveTo>
                <a:lnTo>
                  <a:pt x="224269" y="189649"/>
                </a:lnTo>
                <a:lnTo>
                  <a:pt x="224269" y="212648"/>
                </a:lnTo>
                <a:lnTo>
                  <a:pt x="322021" y="212648"/>
                </a:lnTo>
                <a:lnTo>
                  <a:pt x="322021" y="189649"/>
                </a:lnTo>
                <a:close/>
              </a:path>
              <a:path w="437514" h="431164">
                <a:moveTo>
                  <a:pt x="322021" y="114947"/>
                </a:moveTo>
                <a:lnTo>
                  <a:pt x="224269" y="114947"/>
                </a:lnTo>
                <a:lnTo>
                  <a:pt x="224269" y="137934"/>
                </a:lnTo>
                <a:lnTo>
                  <a:pt x="322021" y="137934"/>
                </a:lnTo>
                <a:lnTo>
                  <a:pt x="322021" y="114947"/>
                </a:lnTo>
                <a:close/>
              </a:path>
              <a:path w="437514" h="431164">
                <a:moveTo>
                  <a:pt x="437032" y="28143"/>
                </a:moveTo>
                <a:lnTo>
                  <a:pt x="431901" y="22999"/>
                </a:lnTo>
                <a:lnTo>
                  <a:pt x="379526" y="22999"/>
                </a:lnTo>
                <a:lnTo>
                  <a:pt x="379526" y="63220"/>
                </a:lnTo>
                <a:lnTo>
                  <a:pt x="379526" y="270116"/>
                </a:lnTo>
                <a:lnTo>
                  <a:pt x="57505" y="270116"/>
                </a:lnTo>
                <a:lnTo>
                  <a:pt x="57505" y="63220"/>
                </a:lnTo>
                <a:lnTo>
                  <a:pt x="379526" y="63220"/>
                </a:lnTo>
                <a:lnTo>
                  <a:pt x="379526" y="22999"/>
                </a:lnTo>
                <a:lnTo>
                  <a:pt x="230022" y="22999"/>
                </a:lnTo>
                <a:lnTo>
                  <a:pt x="230022" y="5168"/>
                </a:lnTo>
                <a:lnTo>
                  <a:pt x="224878" y="0"/>
                </a:lnTo>
                <a:lnTo>
                  <a:pt x="212166" y="0"/>
                </a:lnTo>
                <a:lnTo>
                  <a:pt x="207022" y="5168"/>
                </a:lnTo>
                <a:lnTo>
                  <a:pt x="207022" y="22999"/>
                </a:lnTo>
                <a:lnTo>
                  <a:pt x="5156" y="22999"/>
                </a:lnTo>
                <a:lnTo>
                  <a:pt x="0" y="28143"/>
                </a:lnTo>
                <a:lnTo>
                  <a:pt x="0" y="40830"/>
                </a:lnTo>
                <a:lnTo>
                  <a:pt x="5156" y="45986"/>
                </a:lnTo>
                <a:lnTo>
                  <a:pt x="23012" y="45986"/>
                </a:lnTo>
                <a:lnTo>
                  <a:pt x="23012" y="281609"/>
                </a:lnTo>
                <a:lnTo>
                  <a:pt x="5156" y="281609"/>
                </a:lnTo>
                <a:lnTo>
                  <a:pt x="0" y="286753"/>
                </a:lnTo>
                <a:lnTo>
                  <a:pt x="0" y="299440"/>
                </a:lnTo>
                <a:lnTo>
                  <a:pt x="5156" y="304596"/>
                </a:lnTo>
                <a:lnTo>
                  <a:pt x="187121" y="304596"/>
                </a:lnTo>
                <a:lnTo>
                  <a:pt x="94068" y="397624"/>
                </a:lnTo>
                <a:lnTo>
                  <a:pt x="94107" y="404952"/>
                </a:lnTo>
                <a:lnTo>
                  <a:pt x="103200" y="413931"/>
                </a:lnTo>
                <a:lnTo>
                  <a:pt x="110515" y="413893"/>
                </a:lnTo>
                <a:lnTo>
                  <a:pt x="207022" y="317411"/>
                </a:lnTo>
                <a:lnTo>
                  <a:pt x="207022" y="425869"/>
                </a:lnTo>
                <a:lnTo>
                  <a:pt x="212166" y="431025"/>
                </a:lnTo>
                <a:lnTo>
                  <a:pt x="224878" y="431025"/>
                </a:lnTo>
                <a:lnTo>
                  <a:pt x="230022" y="425869"/>
                </a:lnTo>
                <a:lnTo>
                  <a:pt x="230022" y="317411"/>
                </a:lnTo>
                <a:lnTo>
                  <a:pt x="230022" y="317233"/>
                </a:lnTo>
                <a:lnTo>
                  <a:pt x="326517" y="413677"/>
                </a:lnTo>
                <a:lnTo>
                  <a:pt x="333806" y="413677"/>
                </a:lnTo>
                <a:lnTo>
                  <a:pt x="342798" y="404698"/>
                </a:lnTo>
                <a:lnTo>
                  <a:pt x="342798" y="397408"/>
                </a:lnTo>
                <a:lnTo>
                  <a:pt x="262572" y="317233"/>
                </a:lnTo>
                <a:lnTo>
                  <a:pt x="249923" y="304596"/>
                </a:lnTo>
                <a:lnTo>
                  <a:pt x="431901" y="304596"/>
                </a:lnTo>
                <a:lnTo>
                  <a:pt x="437032" y="299440"/>
                </a:lnTo>
                <a:lnTo>
                  <a:pt x="437032" y="286753"/>
                </a:lnTo>
                <a:lnTo>
                  <a:pt x="431901" y="281609"/>
                </a:lnTo>
                <a:lnTo>
                  <a:pt x="414032" y="281609"/>
                </a:lnTo>
                <a:lnTo>
                  <a:pt x="414032" y="270116"/>
                </a:lnTo>
                <a:lnTo>
                  <a:pt x="414032" y="63220"/>
                </a:lnTo>
                <a:lnTo>
                  <a:pt x="414032" y="45986"/>
                </a:lnTo>
                <a:lnTo>
                  <a:pt x="431901" y="45986"/>
                </a:lnTo>
                <a:lnTo>
                  <a:pt x="437032" y="40830"/>
                </a:lnTo>
                <a:lnTo>
                  <a:pt x="437032" y="28143"/>
                </a:lnTo>
                <a:close/>
              </a:path>
            </a:pathLst>
          </a:custGeom>
          <a:solidFill>
            <a:srgbClr val="C25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57138" y="1788032"/>
            <a:ext cx="4815205" cy="21820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7561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66DA4"/>
                </a:solidFill>
                <a:latin typeface="Arial"/>
                <a:cs typeface="Arial"/>
              </a:rPr>
              <a:t>Public : </a:t>
            </a:r>
            <a:r>
              <a:rPr sz="1400" spc="-5" dirty="0">
                <a:solidFill>
                  <a:srgbClr val="253B56"/>
                </a:solidFill>
                <a:latin typeface="Arial"/>
                <a:cs typeface="Arial"/>
              </a:rPr>
              <a:t>l’ensemble des salariés qui </a:t>
            </a:r>
            <a:r>
              <a:rPr sz="1400" spc="-10" dirty="0">
                <a:solidFill>
                  <a:srgbClr val="253B56"/>
                </a:solidFill>
                <a:latin typeface="Arial"/>
                <a:cs typeface="Arial"/>
              </a:rPr>
              <a:t>vont </a:t>
            </a:r>
            <a:r>
              <a:rPr sz="1400" spc="-5" dirty="0">
                <a:solidFill>
                  <a:srgbClr val="253B56"/>
                </a:solidFill>
                <a:latin typeface="Arial"/>
                <a:cs typeface="Arial"/>
              </a:rPr>
              <a:t>construire la </a:t>
            </a:r>
            <a:r>
              <a:rPr sz="1400" spc="-375" dirty="0">
                <a:solidFill>
                  <a:srgbClr val="253B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53B56"/>
                </a:solidFill>
                <a:latin typeface="Arial"/>
                <a:cs typeface="Arial"/>
              </a:rPr>
              <a:t>poursuite</a:t>
            </a:r>
            <a:r>
              <a:rPr sz="1400" spc="-60" dirty="0">
                <a:solidFill>
                  <a:srgbClr val="253B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53B56"/>
                </a:solidFill>
                <a:latin typeface="Arial"/>
                <a:cs typeface="Arial"/>
              </a:rPr>
              <a:t>de</a:t>
            </a:r>
            <a:r>
              <a:rPr sz="1400" spc="-10" dirty="0">
                <a:solidFill>
                  <a:srgbClr val="253B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53B56"/>
                </a:solidFill>
                <a:latin typeface="Arial"/>
                <a:cs typeface="Arial"/>
              </a:rPr>
              <a:t>leur</a:t>
            </a:r>
            <a:r>
              <a:rPr sz="1400" spc="-20" dirty="0">
                <a:solidFill>
                  <a:srgbClr val="253B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53B56"/>
                </a:solidFill>
                <a:latin typeface="Arial"/>
                <a:cs typeface="Arial"/>
              </a:rPr>
              <a:t>parcours</a:t>
            </a:r>
            <a:r>
              <a:rPr sz="1400" spc="-50" dirty="0">
                <a:solidFill>
                  <a:srgbClr val="253B5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53B56"/>
                </a:solidFill>
                <a:latin typeface="Arial"/>
                <a:cs typeface="Arial"/>
              </a:rPr>
              <a:t>professionnel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466DA4"/>
                </a:solidFill>
                <a:latin typeface="Arial"/>
                <a:cs typeface="Arial"/>
              </a:rPr>
              <a:t>Modalités</a:t>
            </a:r>
            <a:r>
              <a:rPr sz="1600" b="1" spc="30" dirty="0">
                <a:solidFill>
                  <a:srgbClr val="466DA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66DA4"/>
                </a:solidFill>
                <a:latin typeface="Arial"/>
                <a:cs typeface="Arial"/>
              </a:rPr>
              <a:t>:</a:t>
            </a:r>
            <a:r>
              <a:rPr sz="1600" b="1" dirty="0">
                <a:solidFill>
                  <a:srgbClr val="466DA4"/>
                </a:solidFill>
                <a:latin typeface="Arial"/>
                <a:cs typeface="Arial"/>
              </a:rPr>
              <a:t> </a:t>
            </a:r>
            <a:r>
              <a:rPr lang="fr-FR" sz="1600" b="1" spc="-5" dirty="0">
                <a:solidFill>
                  <a:srgbClr val="466DA4"/>
                </a:solidFill>
                <a:latin typeface="Arial"/>
                <a:cs typeface="Arial"/>
              </a:rPr>
              <a:t>3</a:t>
            </a:r>
            <a:r>
              <a:rPr sz="1600" b="1" spc="10" dirty="0">
                <a:solidFill>
                  <a:srgbClr val="466DA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66DA4"/>
                </a:solidFill>
                <a:latin typeface="Arial"/>
                <a:cs typeface="Arial"/>
              </a:rPr>
              <a:t>parcours</a:t>
            </a:r>
            <a:r>
              <a:rPr sz="1600" b="1" spc="5" dirty="0">
                <a:solidFill>
                  <a:srgbClr val="466DA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66DA4"/>
                </a:solidFill>
                <a:latin typeface="Arial"/>
                <a:cs typeface="Arial"/>
              </a:rPr>
              <a:t>spécifiques</a:t>
            </a:r>
            <a:r>
              <a:rPr sz="1600" b="1" spc="30" dirty="0">
                <a:solidFill>
                  <a:srgbClr val="466DA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66DA4"/>
                </a:solidFill>
                <a:latin typeface="Arial"/>
                <a:cs typeface="Arial"/>
              </a:rPr>
              <a:t>en</a:t>
            </a:r>
            <a:r>
              <a:rPr sz="1600" b="1" dirty="0">
                <a:solidFill>
                  <a:srgbClr val="466DA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66DA4"/>
                </a:solidFill>
                <a:latin typeface="Arial"/>
                <a:cs typeface="Arial"/>
              </a:rPr>
              <a:t>fonction</a:t>
            </a:r>
            <a:r>
              <a:rPr sz="1600" b="1" spc="25" dirty="0">
                <a:solidFill>
                  <a:srgbClr val="466DA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66DA4"/>
                </a:solidFill>
                <a:latin typeface="Arial"/>
                <a:cs typeface="Arial"/>
              </a:rPr>
              <a:t>du </a:t>
            </a:r>
            <a:r>
              <a:rPr sz="1600" b="1" spc="-430" dirty="0">
                <a:solidFill>
                  <a:srgbClr val="466DA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66DA4"/>
                </a:solidFill>
                <a:latin typeface="Arial"/>
                <a:cs typeface="Arial"/>
              </a:rPr>
              <a:t>projet</a:t>
            </a:r>
            <a:r>
              <a:rPr sz="1600" b="1" spc="10" dirty="0">
                <a:solidFill>
                  <a:srgbClr val="466DA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66DA4"/>
                </a:solidFill>
                <a:latin typeface="Arial"/>
                <a:cs typeface="Arial"/>
              </a:rPr>
              <a:t>du</a:t>
            </a:r>
            <a:r>
              <a:rPr sz="1600" b="1" dirty="0">
                <a:solidFill>
                  <a:srgbClr val="466DA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66DA4"/>
                </a:solidFill>
                <a:latin typeface="Arial"/>
                <a:cs typeface="Arial"/>
              </a:rPr>
              <a:t>salarié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buClr>
                <a:srgbClr val="466DA4"/>
              </a:buClr>
              <a:buSzPct val="142857"/>
              <a:buChar char="•"/>
              <a:tabLst>
                <a:tab pos="367665" algn="l"/>
                <a:tab pos="368300" algn="l"/>
              </a:tabLst>
            </a:pPr>
            <a:r>
              <a:rPr sz="1400" dirty="0">
                <a:solidFill>
                  <a:srgbClr val="253B56"/>
                </a:solidFill>
                <a:latin typeface="Arial"/>
                <a:cs typeface="Arial"/>
              </a:rPr>
              <a:t>Emploi</a:t>
            </a:r>
            <a:r>
              <a:rPr sz="1400" spc="-50" dirty="0">
                <a:solidFill>
                  <a:srgbClr val="253B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53B56"/>
                </a:solidFill>
                <a:latin typeface="Arial"/>
                <a:cs typeface="Arial"/>
              </a:rPr>
              <a:t>salarié</a:t>
            </a:r>
            <a:endParaRPr sz="1400" dirty="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buClr>
                <a:srgbClr val="466DA4"/>
              </a:buClr>
              <a:buSzPct val="142857"/>
              <a:buChar char="•"/>
              <a:tabLst>
                <a:tab pos="367665" algn="l"/>
                <a:tab pos="368300" algn="l"/>
              </a:tabLst>
            </a:pPr>
            <a:r>
              <a:rPr sz="1400" spc="-5" dirty="0">
                <a:solidFill>
                  <a:srgbClr val="253B56"/>
                </a:solidFill>
                <a:latin typeface="Arial"/>
                <a:cs typeface="Arial"/>
              </a:rPr>
              <a:t>Création</a:t>
            </a:r>
            <a:r>
              <a:rPr sz="1400" spc="-40" dirty="0">
                <a:solidFill>
                  <a:srgbClr val="253B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53B56"/>
                </a:solidFill>
                <a:latin typeface="Arial"/>
                <a:cs typeface="Arial"/>
              </a:rPr>
              <a:t>reprise</a:t>
            </a:r>
            <a:r>
              <a:rPr sz="1400" spc="-55" dirty="0">
                <a:solidFill>
                  <a:srgbClr val="253B5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53B56"/>
                </a:solidFill>
                <a:latin typeface="Arial"/>
                <a:cs typeface="Arial"/>
              </a:rPr>
              <a:t>d’entreprise</a:t>
            </a:r>
            <a:endParaRPr sz="1400" dirty="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buClr>
                <a:srgbClr val="466DA4"/>
              </a:buClr>
              <a:buSzPct val="142857"/>
              <a:buChar char="•"/>
              <a:tabLst>
                <a:tab pos="367665" algn="l"/>
                <a:tab pos="368300" algn="l"/>
              </a:tabLst>
            </a:pPr>
            <a:r>
              <a:rPr lang="fr-FR" sz="1400" spc="-5" dirty="0">
                <a:solidFill>
                  <a:srgbClr val="253B56"/>
                </a:solidFill>
                <a:latin typeface="Arial"/>
                <a:cs typeface="Arial"/>
              </a:rPr>
              <a:t>Formation Adaptation / </a:t>
            </a:r>
            <a:r>
              <a:rPr sz="1400" spc="-5" dirty="0">
                <a:solidFill>
                  <a:srgbClr val="253B56"/>
                </a:solidFill>
                <a:latin typeface="Arial"/>
                <a:cs typeface="Arial"/>
              </a:rPr>
              <a:t>Reconversion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501" y="1704593"/>
            <a:ext cx="3067685" cy="1579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737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66DA4"/>
                </a:solidFill>
                <a:latin typeface="Arial"/>
                <a:cs typeface="Arial"/>
              </a:rPr>
              <a:t>Objectif</a:t>
            </a:r>
            <a:r>
              <a:rPr sz="1600" b="1" spc="15" dirty="0">
                <a:solidFill>
                  <a:srgbClr val="466DA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66DA4"/>
                </a:solidFill>
                <a:latin typeface="Arial"/>
                <a:cs typeface="Arial"/>
              </a:rPr>
              <a:t>du</a:t>
            </a:r>
            <a:r>
              <a:rPr sz="1600" b="1" spc="-20" dirty="0">
                <a:solidFill>
                  <a:srgbClr val="466DA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66DA4"/>
                </a:solidFill>
                <a:latin typeface="Arial"/>
                <a:cs typeface="Arial"/>
              </a:rPr>
              <a:t>parcours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253B56"/>
                </a:solidFill>
                <a:latin typeface="Arial"/>
                <a:cs typeface="Arial"/>
              </a:rPr>
              <a:t>Garantir un </a:t>
            </a:r>
            <a:r>
              <a:rPr sz="1400" spc="-5" dirty="0">
                <a:solidFill>
                  <a:srgbClr val="253B56"/>
                </a:solidFill>
                <a:latin typeface="Arial"/>
                <a:cs typeface="Arial"/>
              </a:rPr>
              <a:t>repositionnement </a:t>
            </a:r>
            <a:r>
              <a:rPr sz="1400" dirty="0">
                <a:solidFill>
                  <a:srgbClr val="253B56"/>
                </a:solidFill>
                <a:latin typeface="Arial"/>
                <a:cs typeface="Arial"/>
              </a:rPr>
              <a:t>pérenne </a:t>
            </a:r>
            <a:r>
              <a:rPr sz="1400" spc="-375" dirty="0">
                <a:solidFill>
                  <a:srgbClr val="253B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53B56"/>
                </a:solidFill>
                <a:latin typeface="Arial"/>
                <a:cs typeface="Arial"/>
              </a:rPr>
              <a:t>du</a:t>
            </a:r>
            <a:r>
              <a:rPr sz="1400" spc="-30" dirty="0">
                <a:solidFill>
                  <a:srgbClr val="253B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53B56"/>
                </a:solidFill>
                <a:latin typeface="Arial"/>
                <a:cs typeface="Arial"/>
              </a:rPr>
              <a:t>salarié</a:t>
            </a:r>
            <a:r>
              <a:rPr sz="1400" spc="-35" dirty="0">
                <a:solidFill>
                  <a:srgbClr val="253B5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53B56"/>
                </a:solidFill>
                <a:latin typeface="Arial"/>
                <a:cs typeface="Arial"/>
              </a:rPr>
              <a:t>accompagné,</a:t>
            </a:r>
            <a:r>
              <a:rPr sz="1400" spc="-50" dirty="0">
                <a:solidFill>
                  <a:srgbClr val="253B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53B56"/>
                </a:solidFill>
                <a:latin typeface="Arial"/>
                <a:cs typeface="Arial"/>
              </a:rPr>
              <a:t>cohérent</a:t>
            </a:r>
            <a:r>
              <a:rPr sz="1400" spc="-45" dirty="0">
                <a:solidFill>
                  <a:srgbClr val="253B5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53B56"/>
                </a:solidFill>
                <a:latin typeface="Arial"/>
                <a:cs typeface="Arial"/>
              </a:rPr>
              <a:t>avec </a:t>
            </a:r>
            <a:r>
              <a:rPr sz="1400" spc="-375" dirty="0">
                <a:solidFill>
                  <a:srgbClr val="253B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53B56"/>
                </a:solidFill>
                <a:latin typeface="Arial"/>
                <a:cs typeface="Arial"/>
              </a:rPr>
              <a:t>ses aspirations, ses contraintes </a:t>
            </a:r>
            <a:r>
              <a:rPr sz="1400" spc="5" dirty="0">
                <a:solidFill>
                  <a:srgbClr val="253B5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53B56"/>
                </a:solidFill>
                <a:latin typeface="Arial"/>
                <a:cs typeface="Arial"/>
              </a:rPr>
              <a:t>propres </a:t>
            </a:r>
            <a:r>
              <a:rPr sz="1400" dirty="0">
                <a:solidFill>
                  <a:srgbClr val="253B56"/>
                </a:solidFill>
                <a:latin typeface="Arial"/>
                <a:cs typeface="Arial"/>
              </a:rPr>
              <a:t>et </a:t>
            </a:r>
            <a:r>
              <a:rPr sz="1400" spc="-5" dirty="0">
                <a:solidFill>
                  <a:srgbClr val="253B56"/>
                </a:solidFill>
                <a:latin typeface="Arial"/>
                <a:cs typeface="Arial"/>
              </a:rPr>
              <a:t>les compétences qu’il peut </a:t>
            </a:r>
            <a:r>
              <a:rPr sz="1400" dirty="0">
                <a:solidFill>
                  <a:srgbClr val="253B56"/>
                </a:solidFill>
                <a:latin typeface="Arial"/>
                <a:cs typeface="Arial"/>
              </a:rPr>
              <a:t> mobiliser</a:t>
            </a:r>
            <a:r>
              <a:rPr sz="1400" spc="-40" dirty="0">
                <a:solidFill>
                  <a:srgbClr val="253B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53B56"/>
                </a:solidFill>
                <a:latin typeface="Arial"/>
                <a:cs typeface="Arial"/>
              </a:rPr>
              <a:t>(acquises</a:t>
            </a:r>
            <a:r>
              <a:rPr sz="1400" spc="-45" dirty="0">
                <a:solidFill>
                  <a:srgbClr val="253B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53B56"/>
                </a:solidFill>
                <a:latin typeface="Arial"/>
                <a:cs typeface="Arial"/>
              </a:rPr>
              <a:t>ou</a:t>
            </a:r>
            <a:r>
              <a:rPr sz="1400" spc="-15" dirty="0">
                <a:solidFill>
                  <a:srgbClr val="253B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53B56"/>
                </a:solidFill>
                <a:latin typeface="Arial"/>
                <a:cs typeface="Arial"/>
              </a:rPr>
              <a:t>à</a:t>
            </a:r>
            <a:r>
              <a:rPr sz="1400" spc="-25" dirty="0">
                <a:solidFill>
                  <a:srgbClr val="253B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53B56"/>
                </a:solidFill>
                <a:latin typeface="Arial"/>
                <a:cs typeface="Arial"/>
              </a:rPr>
              <a:t>acquérir)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820" y="4018534"/>
            <a:ext cx="34524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66DA4"/>
                </a:solidFill>
                <a:latin typeface="Arial"/>
                <a:cs typeface="Arial"/>
              </a:rPr>
              <a:t>Présentation</a:t>
            </a:r>
            <a:r>
              <a:rPr sz="1400" b="1" spc="-45" dirty="0">
                <a:solidFill>
                  <a:srgbClr val="466DA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66DA4"/>
                </a:solidFill>
                <a:latin typeface="Arial"/>
                <a:cs typeface="Arial"/>
              </a:rPr>
              <a:t>synthétique</a:t>
            </a:r>
            <a:r>
              <a:rPr sz="1400" b="1" spc="15" dirty="0">
                <a:solidFill>
                  <a:srgbClr val="466DA4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66DA4"/>
                </a:solidFill>
                <a:latin typeface="Arial"/>
                <a:cs typeface="Arial"/>
              </a:rPr>
              <a:t>des</a:t>
            </a:r>
            <a:r>
              <a:rPr sz="1400" b="1" spc="-15" dirty="0">
                <a:solidFill>
                  <a:srgbClr val="466DA4"/>
                </a:solidFill>
                <a:latin typeface="Arial"/>
                <a:cs typeface="Arial"/>
              </a:rPr>
              <a:t> </a:t>
            </a:r>
            <a:r>
              <a:rPr lang="fr-FR" sz="1400" b="1" spc="-15" dirty="0">
                <a:solidFill>
                  <a:srgbClr val="466DA4"/>
                </a:solidFill>
                <a:latin typeface="Arial"/>
                <a:cs typeface="Arial"/>
              </a:rPr>
              <a:t>3</a:t>
            </a:r>
            <a:r>
              <a:rPr sz="1400" b="1" dirty="0">
                <a:solidFill>
                  <a:srgbClr val="466DA4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66DA4"/>
                </a:solidFill>
                <a:latin typeface="Arial"/>
                <a:cs typeface="Arial"/>
              </a:rPr>
              <a:t>parcours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3206" y="4464939"/>
            <a:ext cx="2463800" cy="1243330"/>
            <a:chOff x="513206" y="4464939"/>
            <a:chExt cx="2463800" cy="124333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731" y="4515714"/>
              <a:ext cx="2444496" cy="11641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17969" y="4469701"/>
              <a:ext cx="2454275" cy="1233805"/>
            </a:xfrm>
            <a:custGeom>
              <a:avLst/>
              <a:gdLst/>
              <a:ahLst/>
              <a:cxnLst/>
              <a:rect l="l" t="t" r="r" b="b"/>
              <a:pathLst>
                <a:path w="2454275" h="1233804">
                  <a:moveTo>
                    <a:pt x="0" y="1233297"/>
                  </a:moveTo>
                  <a:lnTo>
                    <a:pt x="2454021" y="1233297"/>
                  </a:lnTo>
                  <a:lnTo>
                    <a:pt x="2454021" y="0"/>
                  </a:lnTo>
                  <a:lnTo>
                    <a:pt x="0" y="0"/>
                  </a:lnTo>
                  <a:lnTo>
                    <a:pt x="0" y="1233297"/>
                  </a:lnTo>
                  <a:close/>
                </a:path>
              </a:pathLst>
            </a:custGeom>
            <a:ln w="9525">
              <a:solidFill>
                <a:srgbClr val="4B79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083050" y="4464939"/>
            <a:ext cx="2393950" cy="1243330"/>
            <a:chOff x="3551999" y="4464939"/>
            <a:chExt cx="2393950" cy="124333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1587" y="4511131"/>
              <a:ext cx="2374391" cy="113668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56761" y="4469701"/>
              <a:ext cx="2384425" cy="1233805"/>
            </a:xfrm>
            <a:custGeom>
              <a:avLst/>
              <a:gdLst/>
              <a:ahLst/>
              <a:cxnLst/>
              <a:rect l="l" t="t" r="r" b="b"/>
              <a:pathLst>
                <a:path w="2384425" h="1233804">
                  <a:moveTo>
                    <a:pt x="0" y="1233297"/>
                  </a:moveTo>
                  <a:lnTo>
                    <a:pt x="2383916" y="1233297"/>
                  </a:lnTo>
                  <a:lnTo>
                    <a:pt x="2383916" y="0"/>
                  </a:lnTo>
                  <a:lnTo>
                    <a:pt x="0" y="0"/>
                  </a:lnTo>
                  <a:lnTo>
                    <a:pt x="0" y="1233297"/>
                  </a:lnTo>
                  <a:close/>
                </a:path>
              </a:pathLst>
            </a:custGeom>
            <a:ln w="9525">
              <a:solidFill>
                <a:srgbClr val="4B79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617460" y="4464939"/>
            <a:ext cx="2440940" cy="1243330"/>
            <a:chOff x="6642671" y="4464939"/>
            <a:chExt cx="2440940" cy="124333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2259" y="4515714"/>
              <a:ext cx="2421636" cy="116418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647433" y="4469701"/>
              <a:ext cx="2431415" cy="1233805"/>
            </a:xfrm>
            <a:custGeom>
              <a:avLst/>
              <a:gdLst/>
              <a:ahLst/>
              <a:cxnLst/>
              <a:rect l="l" t="t" r="r" b="b"/>
              <a:pathLst>
                <a:path w="2431415" h="1233804">
                  <a:moveTo>
                    <a:pt x="0" y="1233297"/>
                  </a:moveTo>
                  <a:lnTo>
                    <a:pt x="2431160" y="1233297"/>
                  </a:lnTo>
                  <a:lnTo>
                    <a:pt x="2431160" y="0"/>
                  </a:lnTo>
                  <a:lnTo>
                    <a:pt x="0" y="0"/>
                  </a:lnTo>
                  <a:lnTo>
                    <a:pt x="0" y="1233297"/>
                  </a:lnTo>
                  <a:close/>
                </a:path>
              </a:pathLst>
            </a:custGeom>
            <a:ln w="9525">
              <a:solidFill>
                <a:srgbClr val="4B79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Titre</a:t>
            </a:r>
            <a:r>
              <a:rPr spc="-10" dirty="0"/>
              <a:t> </a:t>
            </a:r>
            <a:r>
              <a:rPr spc="-5" dirty="0"/>
              <a:t>du</a:t>
            </a:r>
            <a:r>
              <a:rPr spc="-20" dirty="0"/>
              <a:t> </a:t>
            </a:r>
            <a:r>
              <a:rPr dirty="0"/>
              <a:t>document</a:t>
            </a:r>
            <a:r>
              <a:rPr spc="-40" dirty="0"/>
              <a:t> </a:t>
            </a:r>
            <a:r>
              <a:rPr dirty="0"/>
              <a:t>|</a:t>
            </a:r>
            <a:r>
              <a:rPr spc="480" dirty="0"/>
              <a:t> </a:t>
            </a:r>
            <a:fld id="{81D60167-4931-47E6-BA6A-407CBD079E47}" type="slidenum">
              <a:rPr spc="-5" dirty="0"/>
              <a:t>9</a:t>
            </a:fld>
            <a:endParaRPr spc="-5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S - Blue Layouts">
  <a:themeElements>
    <a:clrScheme name="TS colors">
      <a:dk1>
        <a:srgbClr val="282A32"/>
      </a:dk1>
      <a:lt1>
        <a:srgbClr val="FFFFFF"/>
      </a:lt1>
      <a:dk2>
        <a:srgbClr val="939498"/>
      </a:dk2>
      <a:lt2>
        <a:srgbClr val="EFEFEF"/>
      </a:lt2>
      <a:accent1>
        <a:srgbClr val="4C79AF"/>
      </a:accent1>
      <a:accent2>
        <a:srgbClr val="669E66"/>
      </a:accent2>
      <a:accent3>
        <a:srgbClr val="CC334D"/>
      </a:accent3>
      <a:accent4>
        <a:srgbClr val="C25700"/>
      </a:accent4>
      <a:accent5>
        <a:srgbClr val="5C4BB9"/>
      </a:accent5>
      <a:accent6>
        <a:srgbClr val="67696F"/>
      </a:accent6>
      <a:hlink>
        <a:srgbClr val="4C79AF"/>
      </a:hlink>
      <a:folHlink>
        <a:srgbClr val="4C79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custClrLst>
    <a:custClr name="Blue90">
      <a:srgbClr val="5E86B7"/>
    </a:custClr>
    <a:custClr name="Blue80">
      <a:srgbClr val="7094BF"/>
    </a:custClr>
    <a:custClr name="Blue70">
      <a:srgbClr val="82A1C7"/>
    </a:custClr>
    <a:custClr name="Blue60">
      <a:srgbClr val="94AFCF"/>
    </a:custClr>
    <a:custClr name="Blue50">
      <a:srgbClr val="A5BCD7"/>
    </a:custClr>
    <a:custClr name="Blue40">
      <a:srgbClr val="B7C9DF"/>
    </a:custClr>
    <a:custClr name="Blue30">
      <a:srgbClr val="C9D7E7"/>
    </a:custClr>
    <a:custClr name="Blue20">
      <a:srgbClr val="DBE4EF"/>
    </a:custClr>
    <a:custClr name="Blue10">
      <a:srgbClr val="EDF2F7"/>
    </a:custClr>
    <a:custClr name="Green90">
      <a:srgbClr val="75A875"/>
    </a:custClr>
    <a:custClr name="Green80">
      <a:srgbClr val="85B185"/>
    </a:custClr>
    <a:custClr name="Green70">
      <a:srgbClr val="94BB94"/>
    </a:custClr>
    <a:custClr name="Green60">
      <a:srgbClr val="A3C5A3"/>
    </a:custClr>
    <a:custClr name="Green50">
      <a:srgbClr val="B2CEB2"/>
    </a:custClr>
    <a:custClr name="Green40">
      <a:srgbClr val="C2D8C2"/>
    </a:custClr>
    <a:custClr name="Green30">
      <a:srgbClr val="D1E2D1"/>
    </a:custClr>
    <a:custClr name="Green20">
      <a:srgbClr val="E0ECE0"/>
    </a:custClr>
    <a:custClr name="Green10">
      <a:srgbClr val="F0F5F0"/>
    </a:custClr>
    <a:custClr name="Red90">
      <a:srgbClr val="D1475F"/>
    </a:custClr>
    <a:custClr name="Red80">
      <a:srgbClr val="D65C71"/>
    </a:custClr>
    <a:custClr name="Red70">
      <a:srgbClr val="DB7082"/>
    </a:custClr>
    <a:custClr name="Red60">
      <a:srgbClr val="E08594"/>
    </a:custClr>
    <a:custClr name="Red50">
      <a:srgbClr val="E599A6"/>
    </a:custClr>
    <a:custClr name="Red40">
      <a:srgbClr val="EBADB8"/>
    </a:custClr>
    <a:custClr name="Red30">
      <a:srgbClr val="F0C2CA"/>
    </a:custClr>
    <a:custClr name="Red20">
      <a:srgbClr val="F5D6DB"/>
    </a:custClr>
    <a:custClr name="Red10">
      <a:srgbClr val="FAEBED"/>
    </a:custClr>
    <a:custClr name="Orange90">
      <a:srgbClr val="C86819"/>
    </a:custClr>
    <a:custClr name="Orange80">
      <a:srgbClr val="CE7933"/>
    </a:custClr>
    <a:custClr name="Orange70">
      <a:srgbClr val="D4894C"/>
    </a:custClr>
    <a:custClr name="Orange60">
      <a:srgbClr val="DA9A66"/>
    </a:custClr>
    <a:custClr name="Orange50">
      <a:srgbClr val="E0AB80"/>
    </a:custClr>
    <a:custClr name="Orange40">
      <a:srgbClr val="E7BC99"/>
    </a:custClr>
    <a:custClr name="Orange30">
      <a:srgbClr val="EDCDB2"/>
    </a:custClr>
    <a:custClr name="Orange20">
      <a:srgbClr val="F3DDCC"/>
    </a:custClr>
    <a:custClr name="Orange10">
      <a:srgbClr val="F9EEE5"/>
    </a:custClr>
    <a:custClr name="Violet90">
      <a:srgbClr val="6C5DC0"/>
    </a:custClr>
    <a:custClr name="Violet80">
      <a:srgbClr val="7D6FC7"/>
    </a:custClr>
    <a:custClr name="Violet70">
      <a:srgbClr val="8D81CE"/>
    </a:custClr>
    <a:custClr name="Violet60">
      <a:srgbClr val="9D93D5"/>
    </a:custClr>
    <a:custClr name="Violet50">
      <a:srgbClr val="ADA5DC"/>
    </a:custClr>
    <a:custClr name="Violet40">
      <a:srgbClr val="BEB7E3"/>
    </a:custClr>
    <a:custClr name="Violet30">
      <a:srgbClr val="CEC9EA"/>
    </a:custClr>
    <a:custClr name="Violet20">
      <a:srgbClr val="DEDBF1"/>
    </a:custClr>
    <a:custClr name="Violet10">
      <a:srgbClr val="EFEDF8"/>
    </a:custClr>
  </a:custClrLst>
  <a:extLst>
    <a:ext uri="{05A4C25C-085E-4340-85A3-A5531E510DB2}">
      <thm15:themeFamily xmlns:thm15="http://schemas.microsoft.com/office/thememl/2012/main" name="2024 - Template bleu (TSC, TM, CM).pptx" id="{AC68616C-B4E4-4C6E-B46E-23756F790C9F}" vid="{7EE29674-82E1-4CA6-AAB6-E4E1B8E6854C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4F97931A200C4980DB0C87CBC6C467" ma:contentTypeVersion="11" ma:contentTypeDescription="Create a new document." ma:contentTypeScope="" ma:versionID="1ffa273f4dde0e39eb2b75615a87d359">
  <xsd:schema xmlns:xsd="http://www.w3.org/2001/XMLSchema" xmlns:xs="http://www.w3.org/2001/XMLSchema" xmlns:p="http://schemas.microsoft.com/office/2006/metadata/properties" xmlns:ns2="0018034b-9507-438d-a988-6f6e927899ff" xmlns:ns3="235781e3-2015-45ad-bf1f-1177bca02a81" targetNamespace="http://schemas.microsoft.com/office/2006/metadata/properties" ma:root="true" ma:fieldsID="4599b9a752ca95283749266826e7911e" ns2:_="" ns3:_="">
    <xsd:import namespace="0018034b-9507-438d-a988-6f6e927899ff"/>
    <xsd:import namespace="235781e3-2015-45ad-bf1f-1177bca02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18034b-9507-438d-a988-6f6e927899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781e3-2015-45ad-bf1f-1177bca02a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6C55A8-05DE-4DAC-9C02-3D23BD06F1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18034b-9507-438d-a988-6f6e927899ff"/>
    <ds:schemaRef ds:uri="235781e3-2015-45ad-bf1f-1177bca02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DBDF86-1F61-47EF-907F-A08F97CB4199}">
  <ds:schemaRefs>
    <ds:schemaRef ds:uri="http://schemas.microsoft.com/office/2006/documentManagement/types"/>
    <ds:schemaRef ds:uri="http://purl.org/dc/terms/"/>
    <ds:schemaRef ds:uri="f0221a14-5728-4c1f-87f8-2c264ac1d180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517713c-6495-406b-89c1-539bb797623a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7889CCA-EDE8-4323-AAC8-C1953F1857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853</Words>
  <Application>Microsoft Office PowerPoint</Application>
  <PresentationFormat>Grand écran</PresentationFormat>
  <Paragraphs>154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Corbel</vt:lpstr>
      <vt:lpstr>Monotype Sorts</vt:lpstr>
      <vt:lpstr>Open Sans Extrabold</vt:lpstr>
      <vt:lpstr>Office Theme</vt:lpstr>
      <vt:lpstr>1_Office Theme</vt:lpstr>
      <vt:lpstr>TS - Blue Layouts</vt:lpstr>
      <vt:lpstr>Présentation PowerPoint</vt:lpstr>
      <vt:lpstr>Un accompagnement au plus près de la réalité locale</vt:lpstr>
      <vt:lpstr>Les étapes de votre accompagnement </vt:lpstr>
      <vt:lpstr>Une équipe mobilisée pour vous accompagner  </vt:lpstr>
      <vt:lpstr>Espace Information Conseil (EIC)</vt:lpstr>
      <vt:lpstr>Espace information Conseil – Présentation globale</vt:lpstr>
      <vt:lpstr>Une plateforme digitale pour préparer les prochaines étapes de sa carrière</vt:lpstr>
      <vt:lpstr>Antenne Emploi (pendant le congé de reclassement)</vt:lpstr>
      <vt:lpstr>Les parcours d’accompagnement</vt:lpstr>
      <vt:lpstr>Exemples d’atelier au service de la dynamisation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Henwood</dc:creator>
  <cp:lastModifiedBy>RIO Allison</cp:lastModifiedBy>
  <cp:revision>9</cp:revision>
  <dcterms:created xsi:type="dcterms:W3CDTF">2024-02-16T13:28:45Z</dcterms:created>
  <dcterms:modified xsi:type="dcterms:W3CDTF">2025-04-02T13:05:13Z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2024-01-22T00:00:00Z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2024-02-16T00:00:00Z</vt:filetime>
  </property>
  <property fmtid="{D5CDD505-2E9C-101B-9397-08002B2CF9AE}" pid="5" name="ContentTypeId">
    <vt:lpwstr>0x010100594F97931A200C4980DB0C87CBC6C467</vt:lpwstr>
  </property>
</Properties>
</file>