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4"/>
  </p:notesMasterIdLst>
  <p:handoutMasterIdLst>
    <p:handoutMasterId r:id="rId25"/>
  </p:handoutMasterIdLst>
  <p:sldIdLst>
    <p:sldId id="260" r:id="rId5"/>
    <p:sldId id="264" r:id="rId6"/>
    <p:sldId id="280" r:id="rId7"/>
    <p:sldId id="289" r:id="rId8"/>
    <p:sldId id="295" r:id="rId9"/>
    <p:sldId id="269" r:id="rId10"/>
    <p:sldId id="290" r:id="rId11"/>
    <p:sldId id="296" r:id="rId12"/>
    <p:sldId id="297" r:id="rId13"/>
    <p:sldId id="298" r:id="rId14"/>
    <p:sldId id="299" r:id="rId15"/>
    <p:sldId id="300" r:id="rId16"/>
    <p:sldId id="301" r:id="rId17"/>
    <p:sldId id="341" r:id="rId18"/>
    <p:sldId id="307" r:id="rId19"/>
    <p:sldId id="308" r:id="rId20"/>
    <p:sldId id="309" r:id="rId21"/>
    <p:sldId id="311" r:id="rId22"/>
    <p:sldId id="285" r:id="rId23"/>
  </p:sldIdLst>
  <p:sldSz cx="12192000" cy="6858000"/>
  <p:notesSz cx="6805613" cy="9944100"/>
  <p:embeddedFontLst>
    <p:embeddedFont>
      <p:font typeface="Raleway" pitchFamily="2" charset="0"/>
      <p:regular r:id="rId26"/>
      <p:bold r:id="rId27"/>
      <p:italic r:id="rId28"/>
      <p:boldItalic r:id="rId29"/>
    </p:embeddedFont>
    <p:embeddedFont>
      <p:font typeface="Raleway ExtraBold" pitchFamily="2" charset="0"/>
      <p:bold r:id="rId30"/>
      <p:italic r:id="rId31"/>
      <p:boldItalic r:id="rId32"/>
    </p:embeddedFont>
    <p:embeddedFont>
      <p:font typeface="Raleway Light" pitchFamily="2" charset="0"/>
      <p:regular r:id="rId33"/>
      <p:italic r:id="rId34"/>
    </p:embeddedFont>
    <p:embeddedFont>
      <p:font typeface="Raleway SemiBold" pitchFamily="2" charset="0"/>
      <p:regular r:id="rId35"/>
      <p:bold r:id="rId36"/>
      <p:italic r:id="rId37"/>
      <p:boldItalic r:id="rId38"/>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3D4"/>
    <a:srgbClr val="005CA8"/>
    <a:srgbClr val="80B3AF"/>
    <a:srgbClr val="0C6D66"/>
    <a:srgbClr val="DD4343"/>
    <a:srgbClr val="2A4055"/>
    <a:srgbClr val="E2458E"/>
    <a:srgbClr val="003C70"/>
    <a:srgbClr val="23A437"/>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76" autoAdjust="0"/>
    <p:restoredTop sz="88837" autoAdjust="0"/>
  </p:normalViewPr>
  <p:slideViewPr>
    <p:cSldViewPr snapToGrid="0" showGuides="1">
      <p:cViewPr varScale="1">
        <p:scale>
          <a:sx n="57" d="100"/>
          <a:sy n="57" d="100"/>
        </p:scale>
        <p:origin x="1324" y="48"/>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31" d="100"/>
          <a:sy n="131" d="100"/>
        </p:scale>
        <p:origin x="414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1B0ACC-F229-45F6-BA1B-1E908DC89141}" type="doc">
      <dgm:prSet loTypeId="urn:microsoft.com/office/officeart/2008/layout/NameandTitleOrganizationalChart" loCatId="hierarchy" qsTypeId="urn:microsoft.com/office/officeart/2005/8/quickstyle/simple5" qsCatId="simple" csTypeId="urn:microsoft.com/office/officeart/2005/8/colors/accent1_2" csCatId="accent1" phldr="1"/>
      <dgm:spPr/>
      <dgm:t>
        <a:bodyPr/>
        <a:lstStyle/>
        <a:p>
          <a:endParaRPr lang="fr-FR"/>
        </a:p>
      </dgm:t>
    </dgm:pt>
    <dgm:pt modelId="{C8CA857B-8C42-488B-8235-FA5DA5DBD15A}">
      <dgm:prSet phldrT="[Texte]" custT="1"/>
      <dgm:spPr/>
      <dgm:t>
        <a:bodyPr/>
        <a:lstStyle/>
        <a:p>
          <a:r>
            <a:rPr kumimoji="0" lang="fr-FR" sz="1600" b="1" i="0" u="none" strike="noStrike" cap="none" normalizeH="0" baseline="0" dirty="0">
              <a:ln/>
              <a:effectLst/>
              <a:latin typeface="Arial" charset="0"/>
              <a:cs typeface="Arial" charset="0"/>
            </a:rPr>
            <a:t>Laura Dos-Santos</a:t>
          </a:r>
          <a:endParaRPr lang="fr-FR" sz="1600" dirty="0"/>
        </a:p>
      </dgm:t>
    </dgm:pt>
    <dgm:pt modelId="{50933354-5021-450A-9608-AC2AF4067677}" type="parTrans" cxnId="{41B87B1C-5F5C-4D6A-93FF-2324538E5A2F}">
      <dgm:prSet/>
      <dgm:spPr/>
      <dgm:t>
        <a:bodyPr/>
        <a:lstStyle/>
        <a:p>
          <a:endParaRPr lang="fr-FR" sz="1400"/>
        </a:p>
      </dgm:t>
    </dgm:pt>
    <dgm:pt modelId="{671130EB-9203-4FAE-94DD-F6F0CD828183}" type="sibTrans" cxnId="{41B87B1C-5F5C-4D6A-93FF-2324538E5A2F}">
      <dgm:prSet custT="1"/>
      <dgm:spPr/>
      <dgm:t>
        <a:bodyPr/>
        <a:lstStyle/>
        <a:p>
          <a:pPr marL="0" lvl="0" indent="0" algn="ctr" defTabSz="400050">
            <a:lnSpc>
              <a:spcPct val="90000"/>
            </a:lnSpc>
            <a:spcBef>
              <a:spcPct val="0"/>
            </a:spcBef>
            <a:spcAft>
              <a:spcPct val="35000"/>
            </a:spcAft>
            <a:buNone/>
          </a:pPr>
          <a:r>
            <a:rPr lang="fr-FR" sz="1800" b="1" i="1" kern="1200" dirty="0">
              <a:latin typeface="Arial"/>
              <a:ea typeface="+mn-ea"/>
              <a:cs typeface="Arial"/>
            </a:rPr>
            <a:t>Directrice</a:t>
          </a:r>
        </a:p>
      </dgm:t>
    </dgm:pt>
    <dgm:pt modelId="{7AC1AFF6-28FF-4171-BAA2-4FC04196FFDD}">
      <dgm:prSet phldrT="[Texte]" custT="1"/>
      <dgm:spPr/>
      <dgm:t>
        <a:bodyPr/>
        <a:lstStyle/>
        <a:p>
          <a:pPr marL="0" lvl="0" indent="0" algn="ctr" defTabSz="666750">
            <a:lnSpc>
              <a:spcPct val="90000"/>
            </a:lnSpc>
            <a:spcBef>
              <a:spcPct val="0"/>
            </a:spcBef>
            <a:spcAft>
              <a:spcPct val="35000"/>
            </a:spcAft>
            <a:buNone/>
          </a:pPr>
          <a:r>
            <a:rPr kumimoji="0" lang="fr-FR" sz="1400" b="1" i="0" u="none" strike="noStrike" kern="1200" cap="none" normalizeH="0" baseline="0" dirty="0">
              <a:ln/>
              <a:effectLst/>
              <a:latin typeface="Arial" charset="0"/>
              <a:ea typeface="+mn-ea"/>
              <a:cs typeface="Arial" charset="0"/>
            </a:rPr>
            <a:t>Philippe Roux</a:t>
          </a:r>
        </a:p>
      </dgm:t>
    </dgm:pt>
    <dgm:pt modelId="{FCBFAB1A-E625-46A9-8D02-B80209DC67DF}" type="parTrans" cxnId="{65B5AF27-7897-4F9F-B6B0-8FD48A48BAC0}">
      <dgm:prSet/>
      <dgm:spPr/>
      <dgm:t>
        <a:bodyPr/>
        <a:lstStyle/>
        <a:p>
          <a:endParaRPr lang="fr-FR" sz="1400"/>
        </a:p>
      </dgm:t>
    </dgm:pt>
    <dgm:pt modelId="{D4E0B3F8-DCA1-425E-89E2-EAC60987F74D}" type="sibTrans" cxnId="{65B5AF27-7897-4F9F-B6B0-8FD48A48BAC0}">
      <dgm:prSet custT="1"/>
      <dgm:spPr/>
      <dgm:t>
        <a:bodyPr/>
        <a:lstStyle/>
        <a:p>
          <a:pPr algn="ctr"/>
          <a:r>
            <a:rPr lang="fr-FR" sz="1400" b="0" i="0" dirty="0"/>
            <a:t>Responsable de</a:t>
          </a:r>
        </a:p>
        <a:p>
          <a:pPr algn="ctr"/>
          <a:r>
            <a:rPr lang="fr-FR" sz="1400" b="0" i="0" dirty="0"/>
            <a:t> Production</a:t>
          </a:r>
        </a:p>
      </dgm:t>
    </dgm:pt>
    <dgm:pt modelId="{80607FDB-F8BF-44F6-A54C-F12D1DDCD824}">
      <dgm:prSet phldrT="[Texte]" custT="1"/>
      <dgm:spPr/>
      <dgm:t>
        <a:bodyPr/>
        <a:lstStyle/>
        <a:p>
          <a:pPr marL="0" lvl="0" indent="0" algn="ctr" defTabSz="666750">
            <a:lnSpc>
              <a:spcPct val="90000"/>
            </a:lnSpc>
            <a:spcBef>
              <a:spcPct val="0"/>
            </a:spcBef>
            <a:spcAft>
              <a:spcPct val="35000"/>
            </a:spcAft>
            <a:buNone/>
          </a:pPr>
          <a:r>
            <a:rPr kumimoji="0" lang="fr-FR" sz="1400" b="1" i="0" u="none" strike="noStrike" kern="1200" cap="none" normalizeH="0" baseline="0" dirty="0">
              <a:ln/>
              <a:effectLst/>
              <a:latin typeface="Arial" charset="0"/>
              <a:ea typeface="+mn-ea"/>
              <a:cs typeface="Arial" charset="0"/>
            </a:rPr>
            <a:t>Florent</a:t>
          </a:r>
        </a:p>
        <a:p>
          <a:pPr marL="0" lvl="0" indent="0" algn="ctr" defTabSz="666750">
            <a:lnSpc>
              <a:spcPct val="90000"/>
            </a:lnSpc>
            <a:spcBef>
              <a:spcPct val="0"/>
            </a:spcBef>
            <a:spcAft>
              <a:spcPct val="35000"/>
            </a:spcAft>
            <a:buNone/>
          </a:pPr>
          <a:r>
            <a:rPr kumimoji="0" lang="fr-FR" sz="1400" b="1" i="0" u="none" strike="noStrike" kern="1200" cap="none" normalizeH="0" baseline="0" dirty="0">
              <a:ln/>
              <a:effectLst/>
              <a:latin typeface="Arial" charset="0"/>
              <a:ea typeface="+mn-ea"/>
              <a:cs typeface="Arial" charset="0"/>
            </a:rPr>
            <a:t>Labarre</a:t>
          </a:r>
        </a:p>
      </dgm:t>
    </dgm:pt>
    <dgm:pt modelId="{0B76B01B-B181-46E7-82DC-060CA407A066}" type="parTrans" cxnId="{93BF10B6-90BC-471A-B34D-56D3D9D9A2BA}">
      <dgm:prSet/>
      <dgm:spPr/>
      <dgm:t>
        <a:bodyPr/>
        <a:lstStyle/>
        <a:p>
          <a:endParaRPr lang="fr-FR" sz="1400"/>
        </a:p>
      </dgm:t>
    </dgm:pt>
    <dgm:pt modelId="{A016A0E6-02B3-4158-8A80-DF163877C92B}" type="sibTrans" cxnId="{93BF10B6-90BC-471A-B34D-56D3D9D9A2BA}">
      <dgm:prSet custT="1"/>
      <dgm:spPr>
        <a:solidFill>
          <a:srgbClr val="FFFFFF">
            <a:alpha val="90000"/>
            <a:hueOff val="0"/>
            <a:satOff val="0"/>
            <a:lumOff val="0"/>
            <a:alphaOff val="0"/>
          </a:srgbClr>
        </a:solidFill>
        <a:ln w="6350" cap="flat" cmpd="sng" algn="ctr">
          <a:solidFill>
            <a:schemeClr val="accent1"/>
          </a:solidFill>
          <a:prstDash val="solid"/>
          <a:miter lim="800000"/>
        </a:ln>
        <a:effectLst/>
      </dgm:spPr>
      <dgm:t>
        <a:bodyPr spcFirstLastPara="0" vert="horz" wrap="square" lIns="35560" tIns="8890" rIns="35560" bIns="8890" numCol="1" spcCol="1270" anchor="ctr" anchorCtr="0"/>
        <a:lstStyle/>
        <a:p>
          <a:pPr marL="0" lvl="0" algn="ctr" defTabSz="311150">
            <a:lnSpc>
              <a:spcPct val="90000"/>
            </a:lnSpc>
            <a:spcBef>
              <a:spcPct val="0"/>
            </a:spcBef>
            <a:spcAft>
              <a:spcPct val="35000"/>
            </a:spcAft>
            <a:buNone/>
          </a:pPr>
          <a:r>
            <a:rPr lang="fr-FR" sz="1200" b="0" i="0" kern="1200" dirty="0">
              <a:solidFill>
                <a:schemeClr val="tx1"/>
              </a:solidFill>
              <a:latin typeface="+mn-lt"/>
              <a:ea typeface="+mn-ea"/>
              <a:cs typeface="+mn-cs"/>
            </a:rPr>
            <a:t>Responsable</a:t>
          </a:r>
        </a:p>
        <a:p>
          <a:pPr marL="0" lvl="0" algn="ctr" defTabSz="311150">
            <a:lnSpc>
              <a:spcPct val="90000"/>
            </a:lnSpc>
            <a:spcBef>
              <a:spcPct val="0"/>
            </a:spcBef>
            <a:spcAft>
              <a:spcPct val="35000"/>
            </a:spcAft>
            <a:buNone/>
          </a:pPr>
          <a:r>
            <a:rPr lang="fr-FR" sz="1200" b="0" i="0" kern="1200" dirty="0">
              <a:solidFill>
                <a:schemeClr val="tx1"/>
              </a:solidFill>
              <a:latin typeface="+mn-lt"/>
              <a:ea typeface="+mn-ea"/>
              <a:cs typeface="+mn-cs"/>
            </a:rPr>
            <a:t>Technique</a:t>
          </a:r>
        </a:p>
        <a:p>
          <a:pPr marL="0" lvl="0" algn="ctr" defTabSz="311150">
            <a:lnSpc>
              <a:spcPct val="90000"/>
            </a:lnSpc>
            <a:spcBef>
              <a:spcPct val="0"/>
            </a:spcBef>
            <a:spcAft>
              <a:spcPct val="35000"/>
            </a:spcAft>
            <a:buNone/>
          </a:pPr>
          <a:r>
            <a:rPr lang="fr-FR" sz="1200" b="0" i="0" kern="1200" dirty="0">
              <a:solidFill>
                <a:schemeClr val="tx1"/>
              </a:solidFill>
              <a:latin typeface="+mn-lt"/>
              <a:ea typeface="+mn-ea"/>
              <a:cs typeface="+mn-cs"/>
            </a:rPr>
            <a:t>&amp; EHS </a:t>
          </a:r>
        </a:p>
      </dgm:t>
    </dgm:pt>
    <dgm:pt modelId="{B43211AB-D953-4CFA-B9CE-ADA7CFEB92DE}">
      <dgm:prSet phldrT="[Texte]" custT="1"/>
      <dgm:spPr>
        <a:gradFill rotWithShape="0">
          <a:gsLst>
            <a:gs pos="0">
              <a:srgbClr val="497992">
                <a:hueOff val="0"/>
                <a:satOff val="0"/>
                <a:lumOff val="0"/>
                <a:alphaOff val="0"/>
                <a:satMod val="103000"/>
                <a:lumMod val="102000"/>
                <a:tint val="94000"/>
              </a:srgbClr>
            </a:gs>
            <a:gs pos="50000">
              <a:srgbClr val="497992">
                <a:hueOff val="0"/>
                <a:satOff val="0"/>
                <a:lumOff val="0"/>
                <a:alphaOff val="0"/>
                <a:satMod val="110000"/>
                <a:lumMod val="100000"/>
                <a:shade val="100000"/>
              </a:srgbClr>
            </a:gs>
            <a:gs pos="100000">
              <a:srgbClr val="497992">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8890" tIns="8890" rIns="8890" bIns="104158" numCol="1" spcCol="1270" anchor="ctr" anchorCtr="0"/>
        <a:lstStyle/>
        <a:p>
          <a:pPr marL="0" lvl="0" indent="0" algn="ctr" defTabSz="666750">
            <a:lnSpc>
              <a:spcPct val="90000"/>
            </a:lnSpc>
            <a:spcBef>
              <a:spcPct val="0"/>
            </a:spcBef>
            <a:spcAft>
              <a:spcPct val="35000"/>
            </a:spcAft>
            <a:buNone/>
          </a:pPr>
          <a:r>
            <a:rPr kumimoji="0" lang="fr-FR" sz="1400" b="1" i="0" u="none" strike="noStrike" kern="1200" cap="none" normalizeH="0" baseline="0" dirty="0">
              <a:ln/>
              <a:solidFill>
                <a:srgbClr val="FFFFFF"/>
              </a:solidFill>
              <a:effectLst/>
              <a:latin typeface="Arial" charset="0"/>
              <a:ea typeface="+mn-ea"/>
              <a:cs typeface="Arial" charset="0"/>
            </a:rPr>
            <a:t>Delphine </a:t>
          </a:r>
          <a:r>
            <a:rPr kumimoji="0" lang="fr-FR" sz="1400" b="1" i="0" u="none" strike="noStrike" kern="1200" cap="none" normalizeH="0" baseline="0" dirty="0" err="1">
              <a:ln/>
              <a:solidFill>
                <a:srgbClr val="FFFFFF"/>
              </a:solidFill>
              <a:effectLst/>
              <a:latin typeface="Arial" charset="0"/>
              <a:ea typeface="+mn-ea"/>
              <a:cs typeface="Arial" charset="0"/>
            </a:rPr>
            <a:t>Leveau</a:t>
          </a:r>
          <a:endParaRPr kumimoji="0" lang="fr-FR" sz="1400" b="1" i="0" u="none" strike="noStrike" kern="1200" cap="none" normalizeH="0" baseline="0" dirty="0">
            <a:ln/>
            <a:solidFill>
              <a:srgbClr val="FFFFFF"/>
            </a:solidFill>
            <a:effectLst/>
            <a:latin typeface="Arial" charset="0"/>
            <a:ea typeface="+mn-ea"/>
            <a:cs typeface="Arial" charset="0"/>
          </a:endParaRPr>
        </a:p>
      </dgm:t>
    </dgm:pt>
    <dgm:pt modelId="{794BF92B-F157-4F1C-8514-EDB0BA294498}" type="parTrans" cxnId="{0E5A4D0A-D34A-4EAA-BB0F-533493BBF40D}">
      <dgm:prSet/>
      <dgm:spPr/>
      <dgm:t>
        <a:bodyPr/>
        <a:lstStyle/>
        <a:p>
          <a:endParaRPr lang="fr-FR" sz="1400"/>
        </a:p>
      </dgm:t>
    </dgm:pt>
    <dgm:pt modelId="{17BC0A82-4DC9-4BEB-BB1F-7C6E29F7349E}" type="sibTrans" cxnId="{0E5A4D0A-D34A-4EAA-BB0F-533493BBF40D}">
      <dgm:prSet custT="1"/>
      <dgm:spPr/>
      <dgm:t>
        <a:bodyPr/>
        <a:lstStyle/>
        <a:p>
          <a:pPr algn="ctr"/>
          <a:r>
            <a:rPr lang="fr-FR" sz="1400" b="0" i="0" dirty="0"/>
            <a:t>Responsable Supply Chain</a:t>
          </a:r>
        </a:p>
      </dgm:t>
    </dgm:pt>
    <dgm:pt modelId="{F3D19951-7D2E-4F2C-B5EE-98EFE6FA0037}">
      <dgm:prSet custT="1"/>
      <dgm:spPr>
        <a:gradFill rotWithShape="0">
          <a:gsLst>
            <a:gs pos="0">
              <a:srgbClr val="497992">
                <a:hueOff val="0"/>
                <a:satOff val="0"/>
                <a:lumOff val="0"/>
                <a:alphaOff val="0"/>
                <a:satMod val="103000"/>
                <a:lumMod val="102000"/>
                <a:tint val="94000"/>
              </a:srgbClr>
            </a:gs>
            <a:gs pos="50000">
              <a:srgbClr val="497992">
                <a:hueOff val="0"/>
                <a:satOff val="0"/>
                <a:lumOff val="0"/>
                <a:alphaOff val="0"/>
                <a:satMod val="110000"/>
                <a:lumMod val="100000"/>
                <a:shade val="100000"/>
              </a:srgbClr>
            </a:gs>
            <a:gs pos="100000">
              <a:srgbClr val="497992">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8890" tIns="8890" rIns="8890" bIns="104158" numCol="1" spcCol="1270" anchor="ctr" anchorCtr="0"/>
        <a:lstStyle/>
        <a:p>
          <a:r>
            <a:rPr kumimoji="0" lang="fr-FR" sz="1400" b="1" i="0" u="none" strike="noStrike" kern="1200" cap="none" normalizeH="0" baseline="0" dirty="0">
              <a:ln/>
              <a:solidFill>
                <a:srgbClr val="FFFFFF"/>
              </a:solidFill>
              <a:effectLst/>
              <a:latin typeface="Arial" charset="0"/>
              <a:ea typeface="+mn-ea"/>
              <a:cs typeface="Arial" charset="0"/>
            </a:rPr>
            <a:t>Arnaud Schneider</a:t>
          </a:r>
        </a:p>
      </dgm:t>
    </dgm:pt>
    <dgm:pt modelId="{3D2A5FEE-8628-4BA4-9A15-403260EB22A3}" type="parTrans" cxnId="{856DDF81-D2A4-421C-921C-B8D0A4A95EF9}">
      <dgm:prSet/>
      <dgm:spPr/>
      <dgm:t>
        <a:bodyPr/>
        <a:lstStyle/>
        <a:p>
          <a:endParaRPr lang="fr-FR" sz="1400"/>
        </a:p>
      </dgm:t>
    </dgm:pt>
    <dgm:pt modelId="{ED11B9E0-9DF3-48B9-9674-4060B6469313}" type="sibTrans" cxnId="{856DDF81-D2A4-421C-921C-B8D0A4A95EF9}">
      <dgm:prSet custT="1"/>
      <dgm:spPr/>
      <dgm:t>
        <a:bodyPr/>
        <a:lstStyle/>
        <a:p>
          <a:pPr algn="ctr"/>
          <a:r>
            <a:rPr lang="fr-FR" sz="1400" b="0" i="0" dirty="0"/>
            <a:t>Chargé de recherche Responsable DEV Argiles</a:t>
          </a:r>
        </a:p>
      </dgm:t>
    </dgm:pt>
    <dgm:pt modelId="{A824BF12-198E-43F6-A4D3-3AA796CC2C6B}">
      <dgm:prSet custT="1"/>
      <dgm:spPr>
        <a:gradFill rotWithShape="0">
          <a:gsLst>
            <a:gs pos="0">
              <a:srgbClr val="497992">
                <a:hueOff val="0"/>
                <a:satOff val="0"/>
                <a:lumOff val="0"/>
                <a:alphaOff val="0"/>
                <a:satMod val="103000"/>
                <a:lumMod val="102000"/>
                <a:tint val="94000"/>
              </a:srgbClr>
            </a:gs>
            <a:gs pos="50000">
              <a:srgbClr val="497992">
                <a:hueOff val="0"/>
                <a:satOff val="0"/>
                <a:lumOff val="0"/>
                <a:alphaOff val="0"/>
                <a:satMod val="110000"/>
                <a:lumMod val="100000"/>
                <a:shade val="100000"/>
              </a:srgbClr>
            </a:gs>
            <a:gs pos="100000">
              <a:srgbClr val="497992">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8890" tIns="8890" rIns="8890" bIns="104158" numCol="1" spcCol="1270" anchor="ctr" anchorCtr="0"/>
        <a:lstStyle/>
        <a:p>
          <a:pPr marL="0" lvl="0" indent="0" algn="ctr" defTabSz="666750">
            <a:lnSpc>
              <a:spcPct val="90000"/>
            </a:lnSpc>
            <a:spcBef>
              <a:spcPct val="0"/>
            </a:spcBef>
            <a:spcAft>
              <a:spcPct val="35000"/>
            </a:spcAft>
            <a:buNone/>
          </a:pPr>
          <a:r>
            <a:rPr kumimoji="0" lang="fr-FR" sz="1400" b="1" i="0" u="none" strike="noStrike" kern="1200" cap="none" normalizeH="0" baseline="0" dirty="0">
              <a:ln/>
              <a:solidFill>
                <a:srgbClr val="FFFFFF"/>
              </a:solidFill>
              <a:effectLst/>
              <a:latin typeface="Arial" charset="0"/>
              <a:ea typeface="+mn-ea"/>
              <a:cs typeface="Arial" charset="0"/>
            </a:rPr>
            <a:t>Virginie Cousseau</a:t>
          </a:r>
          <a:endParaRPr kumimoji="0" lang="en-US" sz="1400" b="1" i="0" u="none" strike="noStrike" kern="1200" cap="none" normalizeH="0" baseline="0" dirty="0">
            <a:ln/>
            <a:solidFill>
              <a:srgbClr val="FFFFFF"/>
            </a:solidFill>
            <a:effectLst/>
            <a:latin typeface="Arial" charset="0"/>
            <a:ea typeface="+mn-ea"/>
            <a:cs typeface="Arial" charset="0"/>
          </a:endParaRPr>
        </a:p>
      </dgm:t>
    </dgm:pt>
    <dgm:pt modelId="{0021F09E-E236-4662-858B-7CC2D51347BD}" type="parTrans" cxnId="{413CB506-43CC-48A0-81A0-5761D3A35EDB}">
      <dgm:prSet/>
      <dgm:spPr/>
      <dgm:t>
        <a:bodyPr/>
        <a:lstStyle/>
        <a:p>
          <a:endParaRPr lang="en-US" sz="1400"/>
        </a:p>
      </dgm:t>
    </dgm:pt>
    <dgm:pt modelId="{0EF7A1B3-0F09-4A54-AA74-2A20E99845D6}" type="sibTrans" cxnId="{413CB506-43CC-48A0-81A0-5761D3A35EDB}">
      <dgm:prSet custT="1"/>
      <dgm:spPr/>
      <dgm:t>
        <a:bodyPr/>
        <a:lstStyle/>
        <a:p>
          <a:pPr algn="ctr"/>
          <a:r>
            <a:rPr lang="fr-FR" sz="1400" dirty="0"/>
            <a:t>Responsable qualité</a:t>
          </a:r>
          <a:endParaRPr lang="en-US" sz="1400" dirty="0"/>
        </a:p>
      </dgm:t>
    </dgm:pt>
    <dgm:pt modelId="{07947BE4-4935-47A9-BF17-461BB9EE34B3}">
      <dgm:prSet phldrT="[Texte]" custT="1"/>
      <dgm:spPr/>
      <dgm:t>
        <a:bodyPr/>
        <a:lstStyle/>
        <a:p>
          <a:r>
            <a:rPr kumimoji="0" lang="fr-FR" sz="1400" b="1" i="0" u="none" strike="noStrike" cap="none" normalizeH="0" baseline="0" dirty="0">
              <a:ln/>
              <a:effectLst/>
              <a:latin typeface="Arial" charset="0"/>
              <a:cs typeface="Arial" charset="0"/>
            </a:rPr>
            <a:t>Marianne Joanny </a:t>
          </a:r>
          <a:endParaRPr lang="fr-FR" sz="1400" dirty="0"/>
        </a:p>
      </dgm:t>
    </dgm:pt>
    <dgm:pt modelId="{440E4CB2-2F36-4509-ABD3-DC6853AEEBF2}" type="parTrans" cxnId="{33B05398-494A-4F5A-BC05-EC0E5A9D75F8}">
      <dgm:prSet/>
      <dgm:spPr/>
      <dgm:t>
        <a:bodyPr/>
        <a:lstStyle/>
        <a:p>
          <a:endParaRPr lang="fr-FR"/>
        </a:p>
      </dgm:t>
    </dgm:pt>
    <dgm:pt modelId="{22C698CA-40C6-41DA-A6DA-7CDCF5E9C995}" type="sibTrans" cxnId="{33B05398-494A-4F5A-BC05-EC0E5A9D75F8}">
      <dgm:prSet custT="1"/>
      <dgm:spPr/>
      <dgm:t>
        <a:bodyPr/>
        <a:lstStyle/>
        <a:p>
          <a:pPr algn="ctr"/>
          <a:r>
            <a:rPr lang="fr-FR" sz="1400" dirty="0"/>
            <a:t>Responsable RH</a:t>
          </a:r>
        </a:p>
      </dgm:t>
    </dgm:pt>
    <dgm:pt modelId="{198B77D1-E78B-41E9-A0C6-51B6783C9D03}">
      <dgm:prSet phldrT="[Texte]" custT="1"/>
      <dgm:spPr/>
      <dgm:t>
        <a:bodyPr/>
        <a:lstStyle/>
        <a:p>
          <a:r>
            <a:rPr kumimoji="0" lang="fr-FR" sz="1400" b="1" i="0" u="none" strike="noStrike" cap="none" normalizeH="0" baseline="0" dirty="0">
              <a:ln/>
              <a:effectLst/>
              <a:latin typeface="Arial" charset="0"/>
              <a:cs typeface="Arial" charset="0"/>
            </a:rPr>
            <a:t>Nadia Joubert</a:t>
          </a:r>
          <a:endParaRPr lang="fr-FR" sz="1400" dirty="0"/>
        </a:p>
      </dgm:t>
    </dgm:pt>
    <dgm:pt modelId="{51DCC19A-8A40-4AF9-9881-86664A3FA346}" type="parTrans" cxnId="{DE7B53F4-1D4D-4309-9FC2-29E8E7C9CDEF}">
      <dgm:prSet/>
      <dgm:spPr/>
      <dgm:t>
        <a:bodyPr/>
        <a:lstStyle/>
        <a:p>
          <a:endParaRPr lang="fr-FR"/>
        </a:p>
      </dgm:t>
    </dgm:pt>
    <dgm:pt modelId="{484D11FD-499C-4AEA-8728-193335B33DDB}" type="sibTrans" cxnId="{DE7B53F4-1D4D-4309-9FC2-29E8E7C9CDEF}">
      <dgm:prSet custT="1"/>
      <dgm:spPr/>
      <dgm:t>
        <a:bodyPr/>
        <a:lstStyle/>
        <a:p>
          <a:pPr algn="ctr"/>
          <a:r>
            <a:rPr lang="fr-FR" sz="1200" b="0" i="0" kern="1200" dirty="0" err="1">
              <a:solidFill>
                <a:prstClr val="black"/>
              </a:solidFill>
              <a:latin typeface="Raleway"/>
              <a:ea typeface="+mn-ea"/>
              <a:cs typeface="+mn-cs"/>
            </a:rPr>
            <a:t>Ass</a:t>
          </a:r>
          <a:r>
            <a:rPr lang="fr-FR" sz="1200" b="0" i="0" kern="1200" dirty="0">
              <a:solidFill>
                <a:prstClr val="black"/>
              </a:solidFill>
              <a:latin typeface="Raleway"/>
              <a:ea typeface="+mn-ea"/>
              <a:cs typeface="+mn-cs"/>
            </a:rPr>
            <a:t> de Direction et Gestionnaire RH</a:t>
          </a:r>
        </a:p>
      </dgm:t>
    </dgm:pt>
    <dgm:pt modelId="{E30C54E2-95C2-4E9C-9C3F-CCD9F571FCCF}">
      <dgm:prSet phldrT="[Texte]" custT="1"/>
      <dgm:spPr/>
      <dgm:t>
        <a:bodyPr/>
        <a:lstStyle/>
        <a:p>
          <a:r>
            <a:rPr kumimoji="0" lang="fr-FR" sz="1400" b="1" i="0" u="none" strike="noStrike" cap="none" normalizeH="0" baseline="0" dirty="0">
              <a:ln/>
              <a:effectLst/>
              <a:latin typeface="Arial" charset="0"/>
              <a:cs typeface="Arial" charset="0"/>
            </a:rPr>
            <a:t>Céline Bodet</a:t>
          </a:r>
          <a:endParaRPr lang="fr-FR" sz="1400" dirty="0"/>
        </a:p>
      </dgm:t>
    </dgm:pt>
    <dgm:pt modelId="{A3469BB2-B2C0-4475-B540-2C3A067837EE}" type="parTrans" cxnId="{EA2CF9C9-A962-499E-8164-89A5A11DF3FF}">
      <dgm:prSet/>
      <dgm:spPr/>
      <dgm:t>
        <a:bodyPr/>
        <a:lstStyle/>
        <a:p>
          <a:endParaRPr lang="fr-FR"/>
        </a:p>
      </dgm:t>
    </dgm:pt>
    <dgm:pt modelId="{21749CCE-5408-43EF-85BE-1A2DB4646C4C}" type="sibTrans" cxnId="{EA2CF9C9-A962-499E-8164-89A5A11DF3FF}">
      <dgm:prSet custT="1"/>
      <dgm:spPr/>
      <dgm:t>
        <a:bodyPr/>
        <a:lstStyle/>
        <a:p>
          <a:pPr algn="ctr"/>
          <a:r>
            <a:rPr lang="fr-FR" sz="1400" dirty="0"/>
            <a:t>Contrôleur de gestion </a:t>
          </a:r>
        </a:p>
      </dgm:t>
    </dgm:pt>
    <dgm:pt modelId="{F5E02FD1-A78E-438A-AD8A-5A73C4737AD0}" type="pres">
      <dgm:prSet presAssocID="{EC1B0ACC-F229-45F6-BA1B-1E908DC89141}" presName="hierChild1" presStyleCnt="0">
        <dgm:presLayoutVars>
          <dgm:orgChart val="1"/>
          <dgm:chPref val="1"/>
          <dgm:dir/>
          <dgm:animOne val="branch"/>
          <dgm:animLvl val="lvl"/>
          <dgm:resizeHandles/>
        </dgm:presLayoutVars>
      </dgm:prSet>
      <dgm:spPr/>
    </dgm:pt>
    <dgm:pt modelId="{F39AC28B-2C93-42E5-8DAF-97AFBE01E328}" type="pres">
      <dgm:prSet presAssocID="{C8CA857B-8C42-488B-8235-FA5DA5DBD15A}" presName="hierRoot1" presStyleCnt="0">
        <dgm:presLayoutVars>
          <dgm:hierBranch val="init"/>
        </dgm:presLayoutVars>
      </dgm:prSet>
      <dgm:spPr/>
    </dgm:pt>
    <dgm:pt modelId="{1F8DE17A-4A80-495A-8CFA-3794FF4129A3}" type="pres">
      <dgm:prSet presAssocID="{C8CA857B-8C42-488B-8235-FA5DA5DBD15A}" presName="rootComposite1" presStyleCnt="0"/>
      <dgm:spPr/>
    </dgm:pt>
    <dgm:pt modelId="{8C3159C8-E6CE-4F39-AAE5-59819AABB723}" type="pres">
      <dgm:prSet presAssocID="{C8CA857B-8C42-488B-8235-FA5DA5DBD15A}" presName="rootText1" presStyleLbl="node0" presStyleIdx="0" presStyleCnt="4" custScaleX="130089" custScaleY="79597" custLinFactY="-116842" custLinFactNeighborX="1453" custLinFactNeighborY="-200000">
        <dgm:presLayoutVars>
          <dgm:chMax/>
          <dgm:chPref val="3"/>
        </dgm:presLayoutVars>
      </dgm:prSet>
      <dgm:spPr/>
    </dgm:pt>
    <dgm:pt modelId="{77C1C872-5107-4C83-BC14-3ED5E6EF700A}" type="pres">
      <dgm:prSet presAssocID="{C8CA857B-8C42-488B-8235-FA5DA5DBD15A}" presName="titleText1" presStyleLbl="fgAcc0" presStyleIdx="0" presStyleCnt="4" custScaleX="106105" custScaleY="128652" custLinFactY="-300000" custLinFactNeighborX="-18648" custLinFactNeighborY="-387579">
        <dgm:presLayoutVars>
          <dgm:chMax val="0"/>
          <dgm:chPref val="0"/>
        </dgm:presLayoutVars>
      </dgm:prSet>
      <dgm:spPr/>
    </dgm:pt>
    <dgm:pt modelId="{9CF64DD8-7A48-4D47-9403-859E1CCEB9A0}" type="pres">
      <dgm:prSet presAssocID="{C8CA857B-8C42-488B-8235-FA5DA5DBD15A}" presName="rootConnector1" presStyleLbl="node1" presStyleIdx="0" presStyleCnt="5"/>
      <dgm:spPr/>
    </dgm:pt>
    <dgm:pt modelId="{219BC722-D566-4788-8487-504ADCB57381}" type="pres">
      <dgm:prSet presAssocID="{C8CA857B-8C42-488B-8235-FA5DA5DBD15A}" presName="hierChild2" presStyleCnt="0"/>
      <dgm:spPr/>
    </dgm:pt>
    <dgm:pt modelId="{7FAE4211-F401-43DD-8AD7-8A3FA1AD6FD0}" type="pres">
      <dgm:prSet presAssocID="{FCBFAB1A-E625-46A9-8D02-B80209DC67DF}" presName="Name37" presStyleLbl="parChTrans1D2" presStyleIdx="0" presStyleCnt="5"/>
      <dgm:spPr/>
    </dgm:pt>
    <dgm:pt modelId="{D29DC7D0-DE28-4641-88C1-45BBA011BCE4}" type="pres">
      <dgm:prSet presAssocID="{7AC1AFF6-28FF-4171-BAA2-4FC04196FFDD}" presName="hierRoot2" presStyleCnt="0">
        <dgm:presLayoutVars>
          <dgm:hierBranch val="init"/>
        </dgm:presLayoutVars>
      </dgm:prSet>
      <dgm:spPr/>
    </dgm:pt>
    <dgm:pt modelId="{24407790-D964-4576-B55E-216457CE4C64}" type="pres">
      <dgm:prSet presAssocID="{7AC1AFF6-28FF-4171-BAA2-4FC04196FFDD}" presName="rootComposite" presStyleCnt="0"/>
      <dgm:spPr/>
    </dgm:pt>
    <dgm:pt modelId="{2009BEB8-56DE-4258-9F11-EF7206ED2DCA}" type="pres">
      <dgm:prSet presAssocID="{7AC1AFF6-28FF-4171-BAA2-4FC04196FFDD}" presName="rootText" presStyleLbl="node1" presStyleIdx="0" presStyleCnt="5" custScaleX="114532">
        <dgm:presLayoutVars>
          <dgm:chMax/>
          <dgm:chPref val="3"/>
        </dgm:presLayoutVars>
      </dgm:prSet>
      <dgm:spPr/>
    </dgm:pt>
    <dgm:pt modelId="{6C5D8193-1AB7-4A2A-B2CA-600D2A595A39}" type="pres">
      <dgm:prSet presAssocID="{7AC1AFF6-28FF-4171-BAA2-4FC04196FFDD}" presName="titleText2" presStyleLbl="fgAcc1" presStyleIdx="0" presStyleCnt="5" custScaleX="113237" custScaleY="268250" custLinFactY="60833" custLinFactNeighborX="-18853" custLinFactNeighborY="100000">
        <dgm:presLayoutVars>
          <dgm:chMax val="0"/>
          <dgm:chPref val="0"/>
        </dgm:presLayoutVars>
      </dgm:prSet>
      <dgm:spPr/>
    </dgm:pt>
    <dgm:pt modelId="{C0034906-7420-4D9B-B8A9-5F9CB98C2C69}" type="pres">
      <dgm:prSet presAssocID="{7AC1AFF6-28FF-4171-BAA2-4FC04196FFDD}" presName="rootConnector" presStyleLbl="node2" presStyleIdx="0" presStyleCnt="0"/>
      <dgm:spPr/>
    </dgm:pt>
    <dgm:pt modelId="{72C90636-B4EF-4357-A0C7-EBD7133FAB42}" type="pres">
      <dgm:prSet presAssocID="{7AC1AFF6-28FF-4171-BAA2-4FC04196FFDD}" presName="hierChild4" presStyleCnt="0"/>
      <dgm:spPr/>
    </dgm:pt>
    <dgm:pt modelId="{6612064F-2349-45BD-8BFC-6D19B52435A2}" type="pres">
      <dgm:prSet presAssocID="{7AC1AFF6-28FF-4171-BAA2-4FC04196FFDD}" presName="hierChild5" presStyleCnt="0"/>
      <dgm:spPr/>
    </dgm:pt>
    <dgm:pt modelId="{11AF3545-924E-4952-B2FF-FDB0E0E8C061}" type="pres">
      <dgm:prSet presAssocID="{0B76B01B-B181-46E7-82DC-060CA407A066}" presName="Name37" presStyleLbl="parChTrans1D2" presStyleIdx="1" presStyleCnt="5"/>
      <dgm:spPr/>
    </dgm:pt>
    <dgm:pt modelId="{E43076E2-7ABB-4C83-971D-13AC1C3A4A05}" type="pres">
      <dgm:prSet presAssocID="{80607FDB-F8BF-44F6-A54C-F12D1DDCD824}" presName="hierRoot2" presStyleCnt="0">
        <dgm:presLayoutVars>
          <dgm:hierBranch val="init"/>
        </dgm:presLayoutVars>
      </dgm:prSet>
      <dgm:spPr/>
    </dgm:pt>
    <dgm:pt modelId="{61FD1452-0F6A-4731-A3F7-F31EFB75816C}" type="pres">
      <dgm:prSet presAssocID="{80607FDB-F8BF-44F6-A54C-F12D1DDCD824}" presName="rootComposite" presStyleCnt="0"/>
      <dgm:spPr/>
    </dgm:pt>
    <dgm:pt modelId="{F994134E-1280-473C-9B0D-AA605E510C48}" type="pres">
      <dgm:prSet presAssocID="{80607FDB-F8BF-44F6-A54C-F12D1DDCD824}" presName="rootText" presStyleLbl="node1" presStyleIdx="1" presStyleCnt="5">
        <dgm:presLayoutVars>
          <dgm:chMax/>
          <dgm:chPref val="3"/>
        </dgm:presLayoutVars>
      </dgm:prSet>
      <dgm:spPr/>
    </dgm:pt>
    <dgm:pt modelId="{00F698E8-B6B1-4E1C-BE9F-C374F2842241}" type="pres">
      <dgm:prSet presAssocID="{80607FDB-F8BF-44F6-A54C-F12D1DDCD824}" presName="titleText2" presStyleLbl="fgAcc1" presStyleIdx="1" presStyleCnt="5" custScaleX="99197" custScaleY="292361" custLinFactY="76815" custLinFactNeighborX="-15567" custLinFactNeighborY="100000">
        <dgm:presLayoutVars>
          <dgm:chMax val="0"/>
          <dgm:chPref val="0"/>
        </dgm:presLayoutVars>
      </dgm:prSet>
      <dgm:spPr>
        <a:xfrm>
          <a:off x="2168741" y="3553001"/>
          <a:ext cx="1527185" cy="418661"/>
        </a:xfrm>
        <a:prstGeom prst="rect">
          <a:avLst/>
        </a:prstGeom>
      </dgm:spPr>
    </dgm:pt>
    <dgm:pt modelId="{8EE936F5-505C-4B5B-8138-4BDAF079772F}" type="pres">
      <dgm:prSet presAssocID="{80607FDB-F8BF-44F6-A54C-F12D1DDCD824}" presName="rootConnector" presStyleLbl="node2" presStyleIdx="0" presStyleCnt="0"/>
      <dgm:spPr/>
    </dgm:pt>
    <dgm:pt modelId="{B0FD1A92-5D1A-432F-A4F7-B5333BC2BEFF}" type="pres">
      <dgm:prSet presAssocID="{80607FDB-F8BF-44F6-A54C-F12D1DDCD824}" presName="hierChild4" presStyleCnt="0"/>
      <dgm:spPr/>
    </dgm:pt>
    <dgm:pt modelId="{EE111A3D-CFA9-4B1A-88CA-07D36F24347E}" type="pres">
      <dgm:prSet presAssocID="{80607FDB-F8BF-44F6-A54C-F12D1DDCD824}" presName="hierChild5" presStyleCnt="0"/>
      <dgm:spPr/>
    </dgm:pt>
    <dgm:pt modelId="{92FD12EE-13D8-423E-AFFC-1A6BB25D50AF}" type="pres">
      <dgm:prSet presAssocID="{0021F09E-E236-4662-858B-7CC2D51347BD}" presName="Name37" presStyleLbl="parChTrans1D2" presStyleIdx="2" presStyleCnt="5"/>
      <dgm:spPr/>
    </dgm:pt>
    <dgm:pt modelId="{2C218B78-284A-482B-9643-CCACEA9BE723}" type="pres">
      <dgm:prSet presAssocID="{A824BF12-198E-43F6-A4D3-3AA796CC2C6B}" presName="hierRoot2" presStyleCnt="0">
        <dgm:presLayoutVars>
          <dgm:hierBranch val="init"/>
        </dgm:presLayoutVars>
      </dgm:prSet>
      <dgm:spPr/>
    </dgm:pt>
    <dgm:pt modelId="{BBDF9BDD-A3D4-4E10-9AD0-2E3B386042FA}" type="pres">
      <dgm:prSet presAssocID="{A824BF12-198E-43F6-A4D3-3AA796CC2C6B}" presName="rootComposite" presStyleCnt="0"/>
      <dgm:spPr/>
    </dgm:pt>
    <dgm:pt modelId="{D26ED7FF-F61A-4494-8776-F0B0CAB0A934}" type="pres">
      <dgm:prSet presAssocID="{A824BF12-198E-43F6-A4D3-3AA796CC2C6B}" presName="rootText" presStyleLbl="node1" presStyleIdx="2" presStyleCnt="5" custLinFactNeighborX="-957" custLinFactNeighborY="2622">
        <dgm:presLayoutVars>
          <dgm:chMax/>
          <dgm:chPref val="3"/>
        </dgm:presLayoutVars>
      </dgm:prSet>
      <dgm:spPr>
        <a:xfrm>
          <a:off x="4272251" y="2816598"/>
          <a:ext cx="1425632" cy="738129"/>
        </a:xfrm>
        <a:prstGeom prst="rect">
          <a:avLst/>
        </a:prstGeom>
      </dgm:spPr>
    </dgm:pt>
    <dgm:pt modelId="{0FAC2564-8353-4AB4-8920-62F9DC46D552}" type="pres">
      <dgm:prSet presAssocID="{A824BF12-198E-43F6-A4D3-3AA796CC2C6B}" presName="titleText2" presStyleLbl="fgAcc1" presStyleIdx="2" presStyleCnt="5" custScaleX="108779" custScaleY="276982" custLinFactY="66628" custLinFactNeighborX="-15633" custLinFactNeighborY="100000">
        <dgm:presLayoutVars>
          <dgm:chMax val="0"/>
          <dgm:chPref val="0"/>
        </dgm:presLayoutVars>
      </dgm:prSet>
      <dgm:spPr/>
    </dgm:pt>
    <dgm:pt modelId="{82D2B1DF-E02D-4E7F-A608-F5F7FBB2C8BE}" type="pres">
      <dgm:prSet presAssocID="{A824BF12-198E-43F6-A4D3-3AA796CC2C6B}" presName="rootConnector" presStyleLbl="node2" presStyleIdx="0" presStyleCnt="0"/>
      <dgm:spPr/>
    </dgm:pt>
    <dgm:pt modelId="{0C77BDDD-A24E-4FB6-A513-B1F77A24EB88}" type="pres">
      <dgm:prSet presAssocID="{A824BF12-198E-43F6-A4D3-3AA796CC2C6B}" presName="hierChild4" presStyleCnt="0"/>
      <dgm:spPr/>
    </dgm:pt>
    <dgm:pt modelId="{9739603A-6832-423C-973D-04468D395060}" type="pres">
      <dgm:prSet presAssocID="{A824BF12-198E-43F6-A4D3-3AA796CC2C6B}" presName="hierChild5" presStyleCnt="0"/>
      <dgm:spPr/>
    </dgm:pt>
    <dgm:pt modelId="{B60E534F-A191-48C6-8FF0-73B204EC3A0C}" type="pres">
      <dgm:prSet presAssocID="{3D2A5FEE-8628-4BA4-9A15-403260EB22A3}" presName="Name37" presStyleLbl="parChTrans1D2" presStyleIdx="3" presStyleCnt="5"/>
      <dgm:spPr/>
    </dgm:pt>
    <dgm:pt modelId="{9157FD60-9D0C-4138-BDBA-D7718FDD4182}" type="pres">
      <dgm:prSet presAssocID="{F3D19951-7D2E-4F2C-B5EE-98EFE6FA0037}" presName="hierRoot2" presStyleCnt="0">
        <dgm:presLayoutVars>
          <dgm:hierBranch val="init"/>
        </dgm:presLayoutVars>
      </dgm:prSet>
      <dgm:spPr/>
    </dgm:pt>
    <dgm:pt modelId="{C4F4862A-6654-492D-9AD2-50408B7B2A39}" type="pres">
      <dgm:prSet presAssocID="{F3D19951-7D2E-4F2C-B5EE-98EFE6FA0037}" presName="rootComposite" presStyleCnt="0"/>
      <dgm:spPr/>
    </dgm:pt>
    <dgm:pt modelId="{C1DB1436-FC98-4A21-8626-820EEDEA38F9}" type="pres">
      <dgm:prSet presAssocID="{F3D19951-7D2E-4F2C-B5EE-98EFE6FA0037}" presName="rootText" presStyleLbl="node1" presStyleIdx="3" presStyleCnt="5">
        <dgm:presLayoutVars>
          <dgm:chMax/>
          <dgm:chPref val="3"/>
        </dgm:presLayoutVars>
      </dgm:prSet>
      <dgm:spPr>
        <a:xfrm>
          <a:off x="6184907" y="2816598"/>
          <a:ext cx="1425632" cy="738129"/>
        </a:xfrm>
        <a:prstGeom prst="rect">
          <a:avLst/>
        </a:prstGeom>
      </dgm:spPr>
    </dgm:pt>
    <dgm:pt modelId="{A63E1B22-1959-4D52-B44A-5C89AC7DAC00}" type="pres">
      <dgm:prSet presAssocID="{F3D19951-7D2E-4F2C-B5EE-98EFE6FA0037}" presName="titleText2" presStyleLbl="fgAcc1" presStyleIdx="3" presStyleCnt="5" custScaleX="119026" custScaleY="421261" custLinFactY="100000" custLinFactNeighborX="-17150" custLinFactNeighborY="110840">
        <dgm:presLayoutVars>
          <dgm:chMax val="0"/>
          <dgm:chPref val="0"/>
        </dgm:presLayoutVars>
      </dgm:prSet>
      <dgm:spPr/>
    </dgm:pt>
    <dgm:pt modelId="{6455D644-22C6-48C3-91DF-11E9CA89FFA9}" type="pres">
      <dgm:prSet presAssocID="{F3D19951-7D2E-4F2C-B5EE-98EFE6FA0037}" presName="rootConnector" presStyleLbl="node2" presStyleIdx="0" presStyleCnt="0"/>
      <dgm:spPr/>
    </dgm:pt>
    <dgm:pt modelId="{41EE48BA-531A-4B84-9CC8-CFA19578ADC9}" type="pres">
      <dgm:prSet presAssocID="{F3D19951-7D2E-4F2C-B5EE-98EFE6FA0037}" presName="hierChild4" presStyleCnt="0"/>
      <dgm:spPr/>
    </dgm:pt>
    <dgm:pt modelId="{FA82F135-6AD9-4455-ADBA-306CB5DD0840}" type="pres">
      <dgm:prSet presAssocID="{F3D19951-7D2E-4F2C-B5EE-98EFE6FA0037}" presName="hierChild5" presStyleCnt="0"/>
      <dgm:spPr/>
    </dgm:pt>
    <dgm:pt modelId="{BF38E2DC-771B-48EA-A1E0-32EF1EA0C810}" type="pres">
      <dgm:prSet presAssocID="{794BF92B-F157-4F1C-8514-EDB0BA294498}" presName="Name37" presStyleLbl="parChTrans1D2" presStyleIdx="4" presStyleCnt="5"/>
      <dgm:spPr/>
    </dgm:pt>
    <dgm:pt modelId="{D17C1947-D301-4FA7-9C67-EBF410C66B49}" type="pres">
      <dgm:prSet presAssocID="{B43211AB-D953-4CFA-B9CE-ADA7CFEB92DE}" presName="hierRoot2" presStyleCnt="0">
        <dgm:presLayoutVars>
          <dgm:hierBranch val="init"/>
        </dgm:presLayoutVars>
      </dgm:prSet>
      <dgm:spPr/>
    </dgm:pt>
    <dgm:pt modelId="{7F67BB60-B0E5-4176-BDF2-C4F0C1277A8B}" type="pres">
      <dgm:prSet presAssocID="{B43211AB-D953-4CFA-B9CE-ADA7CFEB92DE}" presName="rootComposite" presStyleCnt="0"/>
      <dgm:spPr/>
    </dgm:pt>
    <dgm:pt modelId="{DDEA82D3-7DA4-49EF-9B64-13A3E297D6B4}" type="pres">
      <dgm:prSet presAssocID="{B43211AB-D953-4CFA-B9CE-ADA7CFEB92DE}" presName="rootText" presStyleLbl="node1" presStyleIdx="4" presStyleCnt="5">
        <dgm:presLayoutVars>
          <dgm:chMax/>
          <dgm:chPref val="3"/>
        </dgm:presLayoutVars>
      </dgm:prSet>
      <dgm:spPr>
        <a:xfrm>
          <a:off x="8219621" y="2816598"/>
          <a:ext cx="1425632" cy="738129"/>
        </a:xfrm>
        <a:prstGeom prst="rect">
          <a:avLst/>
        </a:prstGeom>
      </dgm:spPr>
    </dgm:pt>
    <dgm:pt modelId="{A9C73753-CED9-4186-B162-2B2B2717413E}" type="pres">
      <dgm:prSet presAssocID="{B43211AB-D953-4CFA-B9CE-ADA7CFEB92DE}" presName="titleText2" presStyleLbl="fgAcc1" presStyleIdx="4" presStyleCnt="5" custScaleX="106422" custScaleY="239701" custLinFactY="24844" custLinFactNeighborX="-17795" custLinFactNeighborY="100000">
        <dgm:presLayoutVars>
          <dgm:chMax val="0"/>
          <dgm:chPref val="0"/>
        </dgm:presLayoutVars>
      </dgm:prSet>
      <dgm:spPr/>
    </dgm:pt>
    <dgm:pt modelId="{F50814C1-8A18-44DF-9C5D-A23F9C968295}" type="pres">
      <dgm:prSet presAssocID="{B43211AB-D953-4CFA-B9CE-ADA7CFEB92DE}" presName="rootConnector" presStyleLbl="node2" presStyleIdx="0" presStyleCnt="0"/>
      <dgm:spPr/>
    </dgm:pt>
    <dgm:pt modelId="{F8B9FC6A-B925-4BB4-B972-BD5E70B4BBBC}" type="pres">
      <dgm:prSet presAssocID="{B43211AB-D953-4CFA-B9CE-ADA7CFEB92DE}" presName="hierChild4" presStyleCnt="0"/>
      <dgm:spPr/>
    </dgm:pt>
    <dgm:pt modelId="{CB86B799-4266-438D-9E71-9E161E07D878}" type="pres">
      <dgm:prSet presAssocID="{B43211AB-D953-4CFA-B9CE-ADA7CFEB92DE}" presName="hierChild5" presStyleCnt="0"/>
      <dgm:spPr/>
    </dgm:pt>
    <dgm:pt modelId="{3391C73F-339B-44B7-B46F-EAD9705AD5E8}" type="pres">
      <dgm:prSet presAssocID="{C8CA857B-8C42-488B-8235-FA5DA5DBD15A}" presName="hierChild3" presStyleCnt="0"/>
      <dgm:spPr/>
    </dgm:pt>
    <dgm:pt modelId="{0AC535F6-C474-4488-8963-1CA04B13E898}" type="pres">
      <dgm:prSet presAssocID="{198B77D1-E78B-41E9-A0C6-51B6783C9D03}" presName="hierRoot1" presStyleCnt="0">
        <dgm:presLayoutVars>
          <dgm:hierBranch val="init"/>
        </dgm:presLayoutVars>
      </dgm:prSet>
      <dgm:spPr/>
    </dgm:pt>
    <dgm:pt modelId="{068E96CE-028A-4E6E-9970-F8095FA06BDF}" type="pres">
      <dgm:prSet presAssocID="{198B77D1-E78B-41E9-A0C6-51B6783C9D03}" presName="rootComposite1" presStyleCnt="0"/>
      <dgm:spPr/>
    </dgm:pt>
    <dgm:pt modelId="{FE7E5326-BA0C-458B-AD79-00CC6D8B2AC1}" type="pres">
      <dgm:prSet presAssocID="{198B77D1-E78B-41E9-A0C6-51B6783C9D03}" presName="rootText1" presStyleLbl="node0" presStyleIdx="1" presStyleCnt="4" custScaleX="106443" custScaleY="53382" custLinFactX="-100000" custLinFactNeighborX="-187527" custLinFactNeighborY="-52644">
        <dgm:presLayoutVars>
          <dgm:chMax/>
          <dgm:chPref val="3"/>
        </dgm:presLayoutVars>
      </dgm:prSet>
      <dgm:spPr/>
    </dgm:pt>
    <dgm:pt modelId="{887B30E2-C3F9-49CE-90DC-63295D76C2CE}" type="pres">
      <dgm:prSet presAssocID="{198B77D1-E78B-41E9-A0C6-51B6783C9D03}" presName="titleText1" presStyleLbl="fgAcc0" presStyleIdx="1" presStyleCnt="4" custScaleX="118415" custScaleY="192865" custLinFactX="-136921" custLinFactY="-341" custLinFactNeighborX="-200000" custLinFactNeighborY="-100000">
        <dgm:presLayoutVars>
          <dgm:chMax val="0"/>
          <dgm:chPref val="0"/>
        </dgm:presLayoutVars>
      </dgm:prSet>
      <dgm:spPr/>
    </dgm:pt>
    <dgm:pt modelId="{DAB36C5C-55AD-4F86-8A35-3D0DA6D65160}" type="pres">
      <dgm:prSet presAssocID="{198B77D1-E78B-41E9-A0C6-51B6783C9D03}" presName="rootConnector1" presStyleLbl="node1" presStyleIdx="4" presStyleCnt="5"/>
      <dgm:spPr/>
    </dgm:pt>
    <dgm:pt modelId="{41A11041-1A2C-453C-ABEC-688DA831921B}" type="pres">
      <dgm:prSet presAssocID="{198B77D1-E78B-41E9-A0C6-51B6783C9D03}" presName="hierChild2" presStyleCnt="0"/>
      <dgm:spPr/>
    </dgm:pt>
    <dgm:pt modelId="{BDBB0781-6F0D-479F-A586-3E62CE6F1624}" type="pres">
      <dgm:prSet presAssocID="{198B77D1-E78B-41E9-A0C6-51B6783C9D03}" presName="hierChild3" presStyleCnt="0"/>
      <dgm:spPr/>
    </dgm:pt>
    <dgm:pt modelId="{98662CEB-5AB4-412F-8862-AED3D99963C3}" type="pres">
      <dgm:prSet presAssocID="{07947BE4-4935-47A9-BF17-461BB9EE34B3}" presName="hierRoot1" presStyleCnt="0">
        <dgm:presLayoutVars>
          <dgm:hierBranch val="init"/>
        </dgm:presLayoutVars>
      </dgm:prSet>
      <dgm:spPr/>
    </dgm:pt>
    <dgm:pt modelId="{1C1B6F85-EBC8-4291-9E23-08132530B33E}" type="pres">
      <dgm:prSet presAssocID="{07947BE4-4935-47A9-BF17-461BB9EE34B3}" presName="rootComposite1" presStyleCnt="0"/>
      <dgm:spPr/>
    </dgm:pt>
    <dgm:pt modelId="{429A008F-7DE0-49D1-A79F-F68F977A192E}" type="pres">
      <dgm:prSet presAssocID="{07947BE4-4935-47A9-BF17-461BB9EE34B3}" presName="rootText1" presStyleLbl="node0" presStyleIdx="2" presStyleCnt="4" custScaleX="130089" custScaleY="79597" custLinFactX="-59813" custLinFactNeighborX="-100000" custLinFactNeighborY="-58444">
        <dgm:presLayoutVars>
          <dgm:chMax/>
          <dgm:chPref val="3"/>
        </dgm:presLayoutVars>
      </dgm:prSet>
      <dgm:spPr/>
    </dgm:pt>
    <dgm:pt modelId="{04FA3201-E250-40F4-8EAF-457C009EBE97}" type="pres">
      <dgm:prSet presAssocID="{07947BE4-4935-47A9-BF17-461BB9EE34B3}" presName="titleText1" presStyleLbl="fgAcc0" presStyleIdx="2" presStyleCnt="4" custScaleX="131588" custScaleY="139354" custLinFactX="-92161" custLinFactY="-21303" custLinFactNeighborX="-100000" custLinFactNeighborY="-100000">
        <dgm:presLayoutVars>
          <dgm:chMax val="0"/>
          <dgm:chPref val="0"/>
        </dgm:presLayoutVars>
      </dgm:prSet>
      <dgm:spPr/>
    </dgm:pt>
    <dgm:pt modelId="{A226ED72-A05A-43A8-9910-62BDFE0F2A44}" type="pres">
      <dgm:prSet presAssocID="{07947BE4-4935-47A9-BF17-461BB9EE34B3}" presName="rootConnector1" presStyleLbl="node1" presStyleIdx="4" presStyleCnt="5"/>
      <dgm:spPr/>
    </dgm:pt>
    <dgm:pt modelId="{46CDC3F5-5D3A-4643-B50E-695697A89BA8}" type="pres">
      <dgm:prSet presAssocID="{07947BE4-4935-47A9-BF17-461BB9EE34B3}" presName="hierChild2" presStyleCnt="0"/>
      <dgm:spPr/>
    </dgm:pt>
    <dgm:pt modelId="{FF0D6198-DF79-4307-857D-441EE09B62B5}" type="pres">
      <dgm:prSet presAssocID="{07947BE4-4935-47A9-BF17-461BB9EE34B3}" presName="hierChild3" presStyleCnt="0"/>
      <dgm:spPr/>
    </dgm:pt>
    <dgm:pt modelId="{D84F3E87-6C67-45DC-899F-0DE5F3E5B403}" type="pres">
      <dgm:prSet presAssocID="{E30C54E2-95C2-4E9C-9C3F-CCD9F571FCCF}" presName="hierRoot1" presStyleCnt="0">
        <dgm:presLayoutVars>
          <dgm:hierBranch val="init"/>
        </dgm:presLayoutVars>
      </dgm:prSet>
      <dgm:spPr/>
    </dgm:pt>
    <dgm:pt modelId="{DAC28DCF-266D-4581-B193-0C712F9EF986}" type="pres">
      <dgm:prSet presAssocID="{E30C54E2-95C2-4E9C-9C3F-CCD9F571FCCF}" presName="rootComposite1" presStyleCnt="0"/>
      <dgm:spPr/>
    </dgm:pt>
    <dgm:pt modelId="{D724B4E9-9F02-4823-8A69-D5420C72C37A}" type="pres">
      <dgm:prSet presAssocID="{E30C54E2-95C2-4E9C-9C3F-CCD9F571FCCF}" presName="rootText1" presStyleLbl="node0" presStyleIdx="3" presStyleCnt="4" custScaleX="130089" custScaleY="79597" custLinFactX="-59813" custLinFactNeighborX="-100000" custLinFactNeighborY="-58444">
        <dgm:presLayoutVars>
          <dgm:chMax/>
          <dgm:chPref val="3"/>
        </dgm:presLayoutVars>
      </dgm:prSet>
      <dgm:spPr/>
    </dgm:pt>
    <dgm:pt modelId="{062235C4-50E4-40E0-8FCF-F5F5E241874E}" type="pres">
      <dgm:prSet presAssocID="{E30C54E2-95C2-4E9C-9C3F-CCD9F571FCCF}" presName="titleText1" presStyleLbl="fgAcc0" presStyleIdx="3" presStyleCnt="4" custScaleX="130942" custScaleY="164075" custLinFactX="-93008" custLinFactY="-13196" custLinFactNeighborX="-100000" custLinFactNeighborY="-100000">
        <dgm:presLayoutVars>
          <dgm:chMax val="0"/>
          <dgm:chPref val="0"/>
        </dgm:presLayoutVars>
      </dgm:prSet>
      <dgm:spPr/>
    </dgm:pt>
    <dgm:pt modelId="{972FF420-430A-4D9B-A965-432D297F0E3B}" type="pres">
      <dgm:prSet presAssocID="{E30C54E2-95C2-4E9C-9C3F-CCD9F571FCCF}" presName="rootConnector1" presStyleLbl="node1" presStyleIdx="4" presStyleCnt="5"/>
      <dgm:spPr/>
    </dgm:pt>
    <dgm:pt modelId="{95F81C49-D650-4DC7-8C62-C2613F2C2D87}" type="pres">
      <dgm:prSet presAssocID="{E30C54E2-95C2-4E9C-9C3F-CCD9F571FCCF}" presName="hierChild2" presStyleCnt="0"/>
      <dgm:spPr/>
    </dgm:pt>
    <dgm:pt modelId="{D06B17CD-422C-4180-9B08-7C5D064F7278}" type="pres">
      <dgm:prSet presAssocID="{E30C54E2-95C2-4E9C-9C3F-CCD9F571FCCF}" presName="hierChild3" presStyleCnt="0"/>
      <dgm:spPr/>
    </dgm:pt>
  </dgm:ptLst>
  <dgm:cxnLst>
    <dgm:cxn modelId="{AFDC7E05-3A31-45F3-8EC1-53F419322B28}" type="presOf" srcId="{484D11FD-499C-4AEA-8728-193335B33DDB}" destId="{887B30E2-C3F9-49CE-90DC-63295D76C2CE}" srcOrd="0" destOrd="0" presId="urn:microsoft.com/office/officeart/2008/layout/NameandTitleOrganizationalChart"/>
    <dgm:cxn modelId="{413CB506-43CC-48A0-81A0-5761D3A35EDB}" srcId="{C8CA857B-8C42-488B-8235-FA5DA5DBD15A}" destId="{A824BF12-198E-43F6-A4D3-3AA796CC2C6B}" srcOrd="2" destOrd="0" parTransId="{0021F09E-E236-4662-858B-7CC2D51347BD}" sibTransId="{0EF7A1B3-0F09-4A54-AA74-2A20E99845D6}"/>
    <dgm:cxn modelId="{E9E24A08-F863-4F37-BA0E-BCE088A68476}" type="presOf" srcId="{F3D19951-7D2E-4F2C-B5EE-98EFE6FA0037}" destId="{C1DB1436-FC98-4A21-8626-820EEDEA38F9}" srcOrd="0" destOrd="0" presId="urn:microsoft.com/office/officeart/2008/layout/NameandTitleOrganizationalChart"/>
    <dgm:cxn modelId="{0E5A4D0A-D34A-4EAA-BB0F-533493BBF40D}" srcId="{C8CA857B-8C42-488B-8235-FA5DA5DBD15A}" destId="{B43211AB-D953-4CFA-B9CE-ADA7CFEB92DE}" srcOrd="4" destOrd="0" parTransId="{794BF92B-F157-4F1C-8514-EDB0BA294498}" sibTransId="{17BC0A82-4DC9-4BEB-BB1F-7C6E29F7349E}"/>
    <dgm:cxn modelId="{256B931B-C125-45DF-8562-D4A11411B611}" type="presOf" srcId="{7AC1AFF6-28FF-4171-BAA2-4FC04196FFDD}" destId="{C0034906-7420-4D9B-B8A9-5F9CB98C2C69}" srcOrd="1" destOrd="0" presId="urn:microsoft.com/office/officeart/2008/layout/NameandTitleOrganizationalChart"/>
    <dgm:cxn modelId="{41B87B1C-5F5C-4D6A-93FF-2324538E5A2F}" srcId="{EC1B0ACC-F229-45F6-BA1B-1E908DC89141}" destId="{C8CA857B-8C42-488B-8235-FA5DA5DBD15A}" srcOrd="0" destOrd="0" parTransId="{50933354-5021-450A-9608-AC2AF4067677}" sibTransId="{671130EB-9203-4FAE-94DD-F6F0CD828183}"/>
    <dgm:cxn modelId="{E0C3A31C-FB41-4E5B-873E-7F58B4B624DB}" type="presOf" srcId="{21749CCE-5408-43EF-85BE-1A2DB4646C4C}" destId="{062235C4-50E4-40E0-8FCF-F5F5E241874E}" srcOrd="0" destOrd="0" presId="urn:microsoft.com/office/officeart/2008/layout/NameandTitleOrganizationalChart"/>
    <dgm:cxn modelId="{9743C01E-C033-4D71-B8E7-9DF0762AD7B3}" type="presOf" srcId="{3D2A5FEE-8628-4BA4-9A15-403260EB22A3}" destId="{B60E534F-A191-48C6-8FF0-73B204EC3A0C}" srcOrd="0" destOrd="0" presId="urn:microsoft.com/office/officeart/2008/layout/NameandTitleOrganizationalChart"/>
    <dgm:cxn modelId="{65B5AF27-7897-4F9F-B6B0-8FD48A48BAC0}" srcId="{C8CA857B-8C42-488B-8235-FA5DA5DBD15A}" destId="{7AC1AFF6-28FF-4171-BAA2-4FC04196FFDD}" srcOrd="0" destOrd="0" parTransId="{FCBFAB1A-E625-46A9-8D02-B80209DC67DF}" sibTransId="{D4E0B3F8-DCA1-425E-89E2-EAC60987F74D}"/>
    <dgm:cxn modelId="{1A80F72F-9E42-4336-BD26-DA3B40AF86A4}" type="presOf" srcId="{671130EB-9203-4FAE-94DD-F6F0CD828183}" destId="{77C1C872-5107-4C83-BC14-3ED5E6EF700A}" srcOrd="0" destOrd="0" presId="urn:microsoft.com/office/officeart/2008/layout/NameandTitleOrganizationalChart"/>
    <dgm:cxn modelId="{BB97745D-6FBB-4D28-83BC-42D7060F7BE1}" type="presOf" srcId="{A824BF12-198E-43F6-A4D3-3AA796CC2C6B}" destId="{D26ED7FF-F61A-4494-8776-F0B0CAB0A934}" srcOrd="0" destOrd="0" presId="urn:microsoft.com/office/officeart/2008/layout/NameandTitleOrganizationalChart"/>
    <dgm:cxn modelId="{72C57745-92CE-4592-A42B-479E2B420085}" type="presOf" srcId="{0EF7A1B3-0F09-4A54-AA74-2A20E99845D6}" destId="{0FAC2564-8353-4AB4-8920-62F9DC46D552}" srcOrd="0" destOrd="0" presId="urn:microsoft.com/office/officeart/2008/layout/NameandTitleOrganizationalChart"/>
    <dgm:cxn modelId="{DC0DC145-B79B-4998-ADF5-868720B3C8CF}" type="presOf" srcId="{794BF92B-F157-4F1C-8514-EDB0BA294498}" destId="{BF38E2DC-771B-48EA-A1E0-32EF1EA0C810}" srcOrd="0" destOrd="0" presId="urn:microsoft.com/office/officeart/2008/layout/NameandTitleOrganizationalChart"/>
    <dgm:cxn modelId="{81485469-430B-45A9-93F2-0A45F8F787B3}" type="presOf" srcId="{C8CA857B-8C42-488B-8235-FA5DA5DBD15A}" destId="{9CF64DD8-7A48-4D47-9403-859E1CCEB9A0}" srcOrd="1" destOrd="0" presId="urn:microsoft.com/office/officeart/2008/layout/NameandTitleOrganizationalChart"/>
    <dgm:cxn modelId="{98779D4F-E75A-431F-9D7F-456138029347}" type="presOf" srcId="{07947BE4-4935-47A9-BF17-461BB9EE34B3}" destId="{429A008F-7DE0-49D1-A79F-F68F977A192E}" srcOrd="0" destOrd="0" presId="urn:microsoft.com/office/officeart/2008/layout/NameandTitleOrganizationalChart"/>
    <dgm:cxn modelId="{68502E76-A85C-47E6-83FA-3F87EEC87FC0}" type="presOf" srcId="{07947BE4-4935-47A9-BF17-461BB9EE34B3}" destId="{A226ED72-A05A-43A8-9910-62BDFE0F2A44}" srcOrd="1" destOrd="0" presId="urn:microsoft.com/office/officeart/2008/layout/NameandTitleOrganizationalChart"/>
    <dgm:cxn modelId="{92CA1B77-900E-4DFC-A366-8321DDC8846E}" type="presOf" srcId="{80607FDB-F8BF-44F6-A54C-F12D1DDCD824}" destId="{8EE936F5-505C-4B5B-8138-4BDAF079772F}" srcOrd="1" destOrd="0" presId="urn:microsoft.com/office/officeart/2008/layout/NameandTitleOrganizationalChart"/>
    <dgm:cxn modelId="{C1E66A57-2F35-4429-AAD5-7F7DA484812D}" type="presOf" srcId="{E30C54E2-95C2-4E9C-9C3F-CCD9F571FCCF}" destId="{972FF420-430A-4D9B-A965-432D297F0E3B}" srcOrd="1" destOrd="0" presId="urn:microsoft.com/office/officeart/2008/layout/NameandTitleOrganizationalChart"/>
    <dgm:cxn modelId="{0DAF4F7B-25F5-4C83-9F23-7190461C3D4B}" type="presOf" srcId="{198B77D1-E78B-41E9-A0C6-51B6783C9D03}" destId="{FE7E5326-BA0C-458B-AD79-00CC6D8B2AC1}" srcOrd="0" destOrd="0" presId="urn:microsoft.com/office/officeart/2008/layout/NameandTitleOrganizationalChart"/>
    <dgm:cxn modelId="{57BF797B-B74B-46EA-94E1-ABEC86B2B6F9}" type="presOf" srcId="{198B77D1-E78B-41E9-A0C6-51B6783C9D03}" destId="{DAB36C5C-55AD-4F86-8A35-3D0DA6D65160}" srcOrd="1" destOrd="0" presId="urn:microsoft.com/office/officeart/2008/layout/NameandTitleOrganizationalChart"/>
    <dgm:cxn modelId="{F5D6357E-8BA2-4E4F-ABF7-41428F4AEA51}" type="presOf" srcId="{B43211AB-D953-4CFA-B9CE-ADA7CFEB92DE}" destId="{DDEA82D3-7DA4-49EF-9B64-13A3E297D6B4}" srcOrd="0" destOrd="0" presId="urn:microsoft.com/office/officeart/2008/layout/NameandTitleOrganizationalChart"/>
    <dgm:cxn modelId="{F49B4880-EE33-4F19-9827-1952728BA9CE}" type="presOf" srcId="{0021F09E-E236-4662-858B-7CC2D51347BD}" destId="{92FD12EE-13D8-423E-AFFC-1A6BB25D50AF}" srcOrd="0" destOrd="0" presId="urn:microsoft.com/office/officeart/2008/layout/NameandTitleOrganizationalChart"/>
    <dgm:cxn modelId="{856DDF81-D2A4-421C-921C-B8D0A4A95EF9}" srcId="{C8CA857B-8C42-488B-8235-FA5DA5DBD15A}" destId="{F3D19951-7D2E-4F2C-B5EE-98EFE6FA0037}" srcOrd="3" destOrd="0" parTransId="{3D2A5FEE-8628-4BA4-9A15-403260EB22A3}" sibTransId="{ED11B9E0-9DF3-48B9-9674-4060B6469313}"/>
    <dgm:cxn modelId="{DBFAC889-A918-4705-94D4-BD9582F153CC}" type="presOf" srcId="{80607FDB-F8BF-44F6-A54C-F12D1DDCD824}" destId="{F994134E-1280-473C-9B0D-AA605E510C48}" srcOrd="0" destOrd="0" presId="urn:microsoft.com/office/officeart/2008/layout/NameandTitleOrganizationalChart"/>
    <dgm:cxn modelId="{60DC298B-6812-4A3F-B909-27E320EFE50C}" type="presOf" srcId="{FCBFAB1A-E625-46A9-8D02-B80209DC67DF}" destId="{7FAE4211-F401-43DD-8AD7-8A3FA1AD6FD0}" srcOrd="0" destOrd="0" presId="urn:microsoft.com/office/officeart/2008/layout/NameandTitleOrganizationalChart"/>
    <dgm:cxn modelId="{33B05398-494A-4F5A-BC05-EC0E5A9D75F8}" srcId="{EC1B0ACC-F229-45F6-BA1B-1E908DC89141}" destId="{07947BE4-4935-47A9-BF17-461BB9EE34B3}" srcOrd="2" destOrd="0" parTransId="{440E4CB2-2F36-4509-ABD3-DC6853AEEBF2}" sibTransId="{22C698CA-40C6-41DA-A6DA-7CDCF5E9C995}"/>
    <dgm:cxn modelId="{F86CB79B-9B0A-4AAF-8742-B139AA5825E9}" type="presOf" srcId="{C8CA857B-8C42-488B-8235-FA5DA5DBD15A}" destId="{8C3159C8-E6CE-4F39-AAE5-59819AABB723}" srcOrd="0" destOrd="0" presId="urn:microsoft.com/office/officeart/2008/layout/NameandTitleOrganizationalChart"/>
    <dgm:cxn modelId="{175B34A1-D9F2-4239-A0AD-EE85262D35A9}" type="presOf" srcId="{F3D19951-7D2E-4F2C-B5EE-98EFE6FA0037}" destId="{6455D644-22C6-48C3-91DF-11E9CA89FFA9}" srcOrd="1" destOrd="0" presId="urn:microsoft.com/office/officeart/2008/layout/NameandTitleOrganizationalChart"/>
    <dgm:cxn modelId="{02645BAA-201C-4EE5-8B74-00B8D17C722E}" type="presOf" srcId="{ED11B9E0-9DF3-48B9-9674-4060B6469313}" destId="{A63E1B22-1959-4D52-B44A-5C89AC7DAC00}" srcOrd="0" destOrd="0" presId="urn:microsoft.com/office/officeart/2008/layout/NameandTitleOrganizationalChart"/>
    <dgm:cxn modelId="{93BF10B6-90BC-471A-B34D-56D3D9D9A2BA}" srcId="{C8CA857B-8C42-488B-8235-FA5DA5DBD15A}" destId="{80607FDB-F8BF-44F6-A54C-F12D1DDCD824}" srcOrd="1" destOrd="0" parTransId="{0B76B01B-B181-46E7-82DC-060CA407A066}" sibTransId="{A016A0E6-02B3-4158-8A80-DF163877C92B}"/>
    <dgm:cxn modelId="{374239B6-2783-4782-9EDB-49A02E7A4CFB}" type="presOf" srcId="{17BC0A82-4DC9-4BEB-BB1F-7C6E29F7349E}" destId="{A9C73753-CED9-4186-B162-2B2B2717413E}" srcOrd="0" destOrd="0" presId="urn:microsoft.com/office/officeart/2008/layout/NameandTitleOrganizationalChart"/>
    <dgm:cxn modelId="{A6826BBB-E798-4B90-91E3-F6000A841681}" type="presOf" srcId="{22C698CA-40C6-41DA-A6DA-7CDCF5E9C995}" destId="{04FA3201-E250-40F4-8EAF-457C009EBE97}" srcOrd="0" destOrd="0" presId="urn:microsoft.com/office/officeart/2008/layout/NameandTitleOrganizationalChart"/>
    <dgm:cxn modelId="{49A46FBD-34A2-44AA-8126-DC5FED5C84DD}" type="presOf" srcId="{D4E0B3F8-DCA1-425E-89E2-EAC60987F74D}" destId="{6C5D8193-1AB7-4A2A-B2CA-600D2A595A39}" srcOrd="0" destOrd="0" presId="urn:microsoft.com/office/officeart/2008/layout/NameandTitleOrganizationalChart"/>
    <dgm:cxn modelId="{6283D3BE-AC17-4DAA-A0AE-439F7DD801CC}" type="presOf" srcId="{E30C54E2-95C2-4E9C-9C3F-CCD9F571FCCF}" destId="{D724B4E9-9F02-4823-8A69-D5420C72C37A}" srcOrd="0" destOrd="0" presId="urn:microsoft.com/office/officeart/2008/layout/NameandTitleOrganizationalChart"/>
    <dgm:cxn modelId="{D83653C6-87F0-41C3-BAC7-0FA0FF34168B}" type="presOf" srcId="{A824BF12-198E-43F6-A4D3-3AA796CC2C6B}" destId="{82D2B1DF-E02D-4E7F-A608-F5F7FBB2C8BE}" srcOrd="1" destOrd="0" presId="urn:microsoft.com/office/officeart/2008/layout/NameandTitleOrganizationalChart"/>
    <dgm:cxn modelId="{EA2CF9C9-A962-499E-8164-89A5A11DF3FF}" srcId="{EC1B0ACC-F229-45F6-BA1B-1E908DC89141}" destId="{E30C54E2-95C2-4E9C-9C3F-CCD9F571FCCF}" srcOrd="3" destOrd="0" parTransId="{A3469BB2-B2C0-4475-B540-2C3A067837EE}" sibTransId="{21749CCE-5408-43EF-85BE-1A2DB4646C4C}"/>
    <dgm:cxn modelId="{81F54BD1-33E8-434D-8EEE-3581E7E936EE}" type="presOf" srcId="{A016A0E6-02B3-4158-8A80-DF163877C92B}" destId="{00F698E8-B6B1-4E1C-BE9F-C374F2842241}" srcOrd="0" destOrd="0" presId="urn:microsoft.com/office/officeart/2008/layout/NameandTitleOrganizationalChart"/>
    <dgm:cxn modelId="{0AF18BE6-68D3-4477-80B2-B6DBE3BE9EC9}" type="presOf" srcId="{EC1B0ACC-F229-45F6-BA1B-1E908DC89141}" destId="{F5E02FD1-A78E-438A-AD8A-5A73C4737AD0}" srcOrd="0" destOrd="0" presId="urn:microsoft.com/office/officeart/2008/layout/NameandTitleOrganizationalChart"/>
    <dgm:cxn modelId="{D71225E9-21AC-4AA5-899B-649DF498A633}" type="presOf" srcId="{0B76B01B-B181-46E7-82DC-060CA407A066}" destId="{11AF3545-924E-4952-B2FF-FDB0E0E8C061}" srcOrd="0" destOrd="0" presId="urn:microsoft.com/office/officeart/2008/layout/NameandTitleOrganizationalChart"/>
    <dgm:cxn modelId="{DE7B53F4-1D4D-4309-9FC2-29E8E7C9CDEF}" srcId="{EC1B0ACC-F229-45F6-BA1B-1E908DC89141}" destId="{198B77D1-E78B-41E9-A0C6-51B6783C9D03}" srcOrd="1" destOrd="0" parTransId="{51DCC19A-8A40-4AF9-9881-86664A3FA346}" sibTransId="{484D11FD-499C-4AEA-8728-193335B33DDB}"/>
    <dgm:cxn modelId="{67157AF6-CC1D-4662-8E67-02507C6ADD41}" type="presOf" srcId="{7AC1AFF6-28FF-4171-BAA2-4FC04196FFDD}" destId="{2009BEB8-56DE-4258-9F11-EF7206ED2DCA}" srcOrd="0" destOrd="0" presId="urn:microsoft.com/office/officeart/2008/layout/NameandTitleOrganizationalChart"/>
    <dgm:cxn modelId="{502A38FC-B15E-4ED4-93AF-A732E15E89B7}" type="presOf" srcId="{B43211AB-D953-4CFA-B9CE-ADA7CFEB92DE}" destId="{F50814C1-8A18-44DF-9C5D-A23F9C968295}" srcOrd="1" destOrd="0" presId="urn:microsoft.com/office/officeart/2008/layout/NameandTitleOrganizationalChart"/>
    <dgm:cxn modelId="{58B643E8-3FD7-4CBE-BF01-1034667EA48E}" type="presParOf" srcId="{F5E02FD1-A78E-438A-AD8A-5A73C4737AD0}" destId="{F39AC28B-2C93-42E5-8DAF-97AFBE01E328}" srcOrd="0" destOrd="0" presId="urn:microsoft.com/office/officeart/2008/layout/NameandTitleOrganizationalChart"/>
    <dgm:cxn modelId="{148B31AC-561E-485A-B47D-83ED04068645}" type="presParOf" srcId="{F39AC28B-2C93-42E5-8DAF-97AFBE01E328}" destId="{1F8DE17A-4A80-495A-8CFA-3794FF4129A3}" srcOrd="0" destOrd="0" presId="urn:microsoft.com/office/officeart/2008/layout/NameandTitleOrganizationalChart"/>
    <dgm:cxn modelId="{F8565600-D161-4C21-9A92-82CAB48F8C61}" type="presParOf" srcId="{1F8DE17A-4A80-495A-8CFA-3794FF4129A3}" destId="{8C3159C8-E6CE-4F39-AAE5-59819AABB723}" srcOrd="0" destOrd="0" presId="urn:microsoft.com/office/officeart/2008/layout/NameandTitleOrganizationalChart"/>
    <dgm:cxn modelId="{57F0EFAF-F27B-4D6E-8402-5D1B638F6093}" type="presParOf" srcId="{1F8DE17A-4A80-495A-8CFA-3794FF4129A3}" destId="{77C1C872-5107-4C83-BC14-3ED5E6EF700A}" srcOrd="1" destOrd="0" presId="urn:microsoft.com/office/officeart/2008/layout/NameandTitleOrganizationalChart"/>
    <dgm:cxn modelId="{7A607FEA-5B8A-416D-9496-53FD1B05F915}" type="presParOf" srcId="{1F8DE17A-4A80-495A-8CFA-3794FF4129A3}" destId="{9CF64DD8-7A48-4D47-9403-859E1CCEB9A0}" srcOrd="2" destOrd="0" presId="urn:microsoft.com/office/officeart/2008/layout/NameandTitleOrganizationalChart"/>
    <dgm:cxn modelId="{92DCEC28-B450-4935-BF03-AA5EAC8490F3}" type="presParOf" srcId="{F39AC28B-2C93-42E5-8DAF-97AFBE01E328}" destId="{219BC722-D566-4788-8487-504ADCB57381}" srcOrd="1" destOrd="0" presId="urn:microsoft.com/office/officeart/2008/layout/NameandTitleOrganizationalChart"/>
    <dgm:cxn modelId="{8D6B2722-B9E4-49D2-A57B-60C09AF2905B}" type="presParOf" srcId="{219BC722-D566-4788-8487-504ADCB57381}" destId="{7FAE4211-F401-43DD-8AD7-8A3FA1AD6FD0}" srcOrd="0" destOrd="0" presId="urn:microsoft.com/office/officeart/2008/layout/NameandTitleOrganizationalChart"/>
    <dgm:cxn modelId="{F87C164E-A23D-4A66-AEE5-B4C9D9F7F34C}" type="presParOf" srcId="{219BC722-D566-4788-8487-504ADCB57381}" destId="{D29DC7D0-DE28-4641-88C1-45BBA011BCE4}" srcOrd="1" destOrd="0" presId="urn:microsoft.com/office/officeart/2008/layout/NameandTitleOrganizationalChart"/>
    <dgm:cxn modelId="{E6827537-1896-4E81-8158-420E9BEDFDF7}" type="presParOf" srcId="{D29DC7D0-DE28-4641-88C1-45BBA011BCE4}" destId="{24407790-D964-4576-B55E-216457CE4C64}" srcOrd="0" destOrd="0" presId="urn:microsoft.com/office/officeart/2008/layout/NameandTitleOrganizationalChart"/>
    <dgm:cxn modelId="{DB178974-D3E0-4ED7-AF3B-3AAE14060442}" type="presParOf" srcId="{24407790-D964-4576-B55E-216457CE4C64}" destId="{2009BEB8-56DE-4258-9F11-EF7206ED2DCA}" srcOrd="0" destOrd="0" presId="urn:microsoft.com/office/officeart/2008/layout/NameandTitleOrganizationalChart"/>
    <dgm:cxn modelId="{EAD50708-5CC5-46B2-9587-E33CAFA5AE88}" type="presParOf" srcId="{24407790-D964-4576-B55E-216457CE4C64}" destId="{6C5D8193-1AB7-4A2A-B2CA-600D2A595A39}" srcOrd="1" destOrd="0" presId="urn:microsoft.com/office/officeart/2008/layout/NameandTitleOrganizationalChart"/>
    <dgm:cxn modelId="{6260C6B2-ED77-493F-AB2F-9D3B058C2E2D}" type="presParOf" srcId="{24407790-D964-4576-B55E-216457CE4C64}" destId="{C0034906-7420-4D9B-B8A9-5F9CB98C2C69}" srcOrd="2" destOrd="0" presId="urn:microsoft.com/office/officeart/2008/layout/NameandTitleOrganizationalChart"/>
    <dgm:cxn modelId="{74B849CC-C465-4391-8B44-0723A6B7CF41}" type="presParOf" srcId="{D29DC7D0-DE28-4641-88C1-45BBA011BCE4}" destId="{72C90636-B4EF-4357-A0C7-EBD7133FAB42}" srcOrd="1" destOrd="0" presId="urn:microsoft.com/office/officeart/2008/layout/NameandTitleOrganizationalChart"/>
    <dgm:cxn modelId="{77EB4A7A-A41B-46E4-AB12-44A35EF61EE3}" type="presParOf" srcId="{D29DC7D0-DE28-4641-88C1-45BBA011BCE4}" destId="{6612064F-2349-45BD-8BFC-6D19B52435A2}" srcOrd="2" destOrd="0" presId="urn:microsoft.com/office/officeart/2008/layout/NameandTitleOrganizationalChart"/>
    <dgm:cxn modelId="{FCAD773C-EBF0-4A19-8A03-D49030DA5CCC}" type="presParOf" srcId="{219BC722-D566-4788-8487-504ADCB57381}" destId="{11AF3545-924E-4952-B2FF-FDB0E0E8C061}" srcOrd="2" destOrd="0" presId="urn:microsoft.com/office/officeart/2008/layout/NameandTitleOrganizationalChart"/>
    <dgm:cxn modelId="{AF87C95D-172F-4824-B396-0C17EC8D02C1}" type="presParOf" srcId="{219BC722-D566-4788-8487-504ADCB57381}" destId="{E43076E2-7ABB-4C83-971D-13AC1C3A4A05}" srcOrd="3" destOrd="0" presId="urn:microsoft.com/office/officeart/2008/layout/NameandTitleOrganizationalChart"/>
    <dgm:cxn modelId="{BDF63184-59B4-4416-8C7A-C1F455B14FA1}" type="presParOf" srcId="{E43076E2-7ABB-4C83-971D-13AC1C3A4A05}" destId="{61FD1452-0F6A-4731-A3F7-F31EFB75816C}" srcOrd="0" destOrd="0" presId="urn:microsoft.com/office/officeart/2008/layout/NameandTitleOrganizationalChart"/>
    <dgm:cxn modelId="{36C840CF-A814-4EBF-A0C7-B9EA2C63CCE2}" type="presParOf" srcId="{61FD1452-0F6A-4731-A3F7-F31EFB75816C}" destId="{F994134E-1280-473C-9B0D-AA605E510C48}" srcOrd="0" destOrd="0" presId="urn:microsoft.com/office/officeart/2008/layout/NameandTitleOrganizationalChart"/>
    <dgm:cxn modelId="{4EDDE906-E975-4317-BF27-043E463680B2}" type="presParOf" srcId="{61FD1452-0F6A-4731-A3F7-F31EFB75816C}" destId="{00F698E8-B6B1-4E1C-BE9F-C374F2842241}" srcOrd="1" destOrd="0" presId="urn:microsoft.com/office/officeart/2008/layout/NameandTitleOrganizationalChart"/>
    <dgm:cxn modelId="{F192B803-BF81-4363-AFCA-DC04E8C60D2A}" type="presParOf" srcId="{61FD1452-0F6A-4731-A3F7-F31EFB75816C}" destId="{8EE936F5-505C-4B5B-8138-4BDAF079772F}" srcOrd="2" destOrd="0" presId="urn:microsoft.com/office/officeart/2008/layout/NameandTitleOrganizationalChart"/>
    <dgm:cxn modelId="{A6CA5326-125E-41E2-8423-E98DA499A315}" type="presParOf" srcId="{E43076E2-7ABB-4C83-971D-13AC1C3A4A05}" destId="{B0FD1A92-5D1A-432F-A4F7-B5333BC2BEFF}" srcOrd="1" destOrd="0" presId="urn:microsoft.com/office/officeart/2008/layout/NameandTitleOrganizationalChart"/>
    <dgm:cxn modelId="{CA2C9AD7-A034-4336-8BD0-C39BA65E4F74}" type="presParOf" srcId="{E43076E2-7ABB-4C83-971D-13AC1C3A4A05}" destId="{EE111A3D-CFA9-4B1A-88CA-07D36F24347E}" srcOrd="2" destOrd="0" presId="urn:microsoft.com/office/officeart/2008/layout/NameandTitleOrganizationalChart"/>
    <dgm:cxn modelId="{395A33AF-2CE4-4F95-A99F-6EECE41A2776}" type="presParOf" srcId="{219BC722-D566-4788-8487-504ADCB57381}" destId="{92FD12EE-13D8-423E-AFFC-1A6BB25D50AF}" srcOrd="4" destOrd="0" presId="urn:microsoft.com/office/officeart/2008/layout/NameandTitleOrganizationalChart"/>
    <dgm:cxn modelId="{300CFA5E-CB0A-4851-8275-D2297B287762}" type="presParOf" srcId="{219BC722-D566-4788-8487-504ADCB57381}" destId="{2C218B78-284A-482B-9643-CCACEA9BE723}" srcOrd="5" destOrd="0" presId="urn:microsoft.com/office/officeart/2008/layout/NameandTitleOrganizationalChart"/>
    <dgm:cxn modelId="{A73538B3-3D0E-4672-840C-646300CCFF7E}" type="presParOf" srcId="{2C218B78-284A-482B-9643-CCACEA9BE723}" destId="{BBDF9BDD-A3D4-4E10-9AD0-2E3B386042FA}" srcOrd="0" destOrd="0" presId="urn:microsoft.com/office/officeart/2008/layout/NameandTitleOrganizationalChart"/>
    <dgm:cxn modelId="{E6923A28-E942-422A-BD4F-B024907A01E9}" type="presParOf" srcId="{BBDF9BDD-A3D4-4E10-9AD0-2E3B386042FA}" destId="{D26ED7FF-F61A-4494-8776-F0B0CAB0A934}" srcOrd="0" destOrd="0" presId="urn:microsoft.com/office/officeart/2008/layout/NameandTitleOrganizationalChart"/>
    <dgm:cxn modelId="{6F981918-1579-4AFB-84E5-E7AC6F3F7DED}" type="presParOf" srcId="{BBDF9BDD-A3D4-4E10-9AD0-2E3B386042FA}" destId="{0FAC2564-8353-4AB4-8920-62F9DC46D552}" srcOrd="1" destOrd="0" presId="urn:microsoft.com/office/officeart/2008/layout/NameandTitleOrganizationalChart"/>
    <dgm:cxn modelId="{0849DF94-923D-42D2-91FB-972908F09C1A}" type="presParOf" srcId="{BBDF9BDD-A3D4-4E10-9AD0-2E3B386042FA}" destId="{82D2B1DF-E02D-4E7F-A608-F5F7FBB2C8BE}" srcOrd="2" destOrd="0" presId="urn:microsoft.com/office/officeart/2008/layout/NameandTitleOrganizationalChart"/>
    <dgm:cxn modelId="{5D5AE375-A53C-49EF-BD35-E54D4E1D4D8B}" type="presParOf" srcId="{2C218B78-284A-482B-9643-CCACEA9BE723}" destId="{0C77BDDD-A24E-4FB6-A513-B1F77A24EB88}" srcOrd="1" destOrd="0" presId="urn:microsoft.com/office/officeart/2008/layout/NameandTitleOrganizationalChart"/>
    <dgm:cxn modelId="{77452B0C-E8C2-4C1F-B76A-2E3CCB70A4CE}" type="presParOf" srcId="{2C218B78-284A-482B-9643-CCACEA9BE723}" destId="{9739603A-6832-423C-973D-04468D395060}" srcOrd="2" destOrd="0" presId="urn:microsoft.com/office/officeart/2008/layout/NameandTitleOrganizationalChart"/>
    <dgm:cxn modelId="{D6B7DFCE-2E14-4EB3-841B-39D93000F1A9}" type="presParOf" srcId="{219BC722-D566-4788-8487-504ADCB57381}" destId="{B60E534F-A191-48C6-8FF0-73B204EC3A0C}" srcOrd="6" destOrd="0" presId="urn:microsoft.com/office/officeart/2008/layout/NameandTitleOrganizationalChart"/>
    <dgm:cxn modelId="{D721BED0-0FEB-4E00-B2F9-C30CEB9EEAD4}" type="presParOf" srcId="{219BC722-D566-4788-8487-504ADCB57381}" destId="{9157FD60-9D0C-4138-BDBA-D7718FDD4182}" srcOrd="7" destOrd="0" presId="urn:microsoft.com/office/officeart/2008/layout/NameandTitleOrganizationalChart"/>
    <dgm:cxn modelId="{19FB1395-299E-4438-B42F-E80FA82EBB98}" type="presParOf" srcId="{9157FD60-9D0C-4138-BDBA-D7718FDD4182}" destId="{C4F4862A-6654-492D-9AD2-50408B7B2A39}" srcOrd="0" destOrd="0" presId="urn:microsoft.com/office/officeart/2008/layout/NameandTitleOrganizationalChart"/>
    <dgm:cxn modelId="{3A5AF240-1F3E-4CE1-B2FF-AC9BC8B8452A}" type="presParOf" srcId="{C4F4862A-6654-492D-9AD2-50408B7B2A39}" destId="{C1DB1436-FC98-4A21-8626-820EEDEA38F9}" srcOrd="0" destOrd="0" presId="urn:microsoft.com/office/officeart/2008/layout/NameandTitleOrganizationalChart"/>
    <dgm:cxn modelId="{3FDE6565-CF8B-403F-AE8F-D8D1AA837691}" type="presParOf" srcId="{C4F4862A-6654-492D-9AD2-50408B7B2A39}" destId="{A63E1B22-1959-4D52-B44A-5C89AC7DAC00}" srcOrd="1" destOrd="0" presId="urn:microsoft.com/office/officeart/2008/layout/NameandTitleOrganizationalChart"/>
    <dgm:cxn modelId="{4741ED13-9967-454E-9437-53E4471B064A}" type="presParOf" srcId="{C4F4862A-6654-492D-9AD2-50408B7B2A39}" destId="{6455D644-22C6-48C3-91DF-11E9CA89FFA9}" srcOrd="2" destOrd="0" presId="urn:microsoft.com/office/officeart/2008/layout/NameandTitleOrganizationalChart"/>
    <dgm:cxn modelId="{13695CFD-99EC-4403-84F7-00EAB06BA068}" type="presParOf" srcId="{9157FD60-9D0C-4138-BDBA-D7718FDD4182}" destId="{41EE48BA-531A-4B84-9CC8-CFA19578ADC9}" srcOrd="1" destOrd="0" presId="urn:microsoft.com/office/officeart/2008/layout/NameandTitleOrganizationalChart"/>
    <dgm:cxn modelId="{214FA503-4FD8-4218-AB19-0A94E96A4C50}" type="presParOf" srcId="{9157FD60-9D0C-4138-BDBA-D7718FDD4182}" destId="{FA82F135-6AD9-4455-ADBA-306CB5DD0840}" srcOrd="2" destOrd="0" presId="urn:microsoft.com/office/officeart/2008/layout/NameandTitleOrganizationalChart"/>
    <dgm:cxn modelId="{326DBC43-8078-400D-A366-DD3F438D9940}" type="presParOf" srcId="{219BC722-D566-4788-8487-504ADCB57381}" destId="{BF38E2DC-771B-48EA-A1E0-32EF1EA0C810}" srcOrd="8" destOrd="0" presId="urn:microsoft.com/office/officeart/2008/layout/NameandTitleOrganizationalChart"/>
    <dgm:cxn modelId="{96A00BDE-9832-4F8F-B878-88E402C0069D}" type="presParOf" srcId="{219BC722-D566-4788-8487-504ADCB57381}" destId="{D17C1947-D301-4FA7-9C67-EBF410C66B49}" srcOrd="9" destOrd="0" presId="urn:microsoft.com/office/officeart/2008/layout/NameandTitleOrganizationalChart"/>
    <dgm:cxn modelId="{8DAB18D6-8835-4DE6-9D48-A71E96DC611F}" type="presParOf" srcId="{D17C1947-D301-4FA7-9C67-EBF410C66B49}" destId="{7F67BB60-B0E5-4176-BDF2-C4F0C1277A8B}" srcOrd="0" destOrd="0" presId="urn:microsoft.com/office/officeart/2008/layout/NameandTitleOrganizationalChart"/>
    <dgm:cxn modelId="{1B09A557-71B7-4B19-B115-20AD8C3BB3D5}" type="presParOf" srcId="{7F67BB60-B0E5-4176-BDF2-C4F0C1277A8B}" destId="{DDEA82D3-7DA4-49EF-9B64-13A3E297D6B4}" srcOrd="0" destOrd="0" presId="urn:microsoft.com/office/officeart/2008/layout/NameandTitleOrganizationalChart"/>
    <dgm:cxn modelId="{66E3239E-514C-4A0E-BB73-CEC1E080B37B}" type="presParOf" srcId="{7F67BB60-B0E5-4176-BDF2-C4F0C1277A8B}" destId="{A9C73753-CED9-4186-B162-2B2B2717413E}" srcOrd="1" destOrd="0" presId="urn:microsoft.com/office/officeart/2008/layout/NameandTitleOrganizationalChart"/>
    <dgm:cxn modelId="{FB4C65FC-0C65-47C5-BFBE-BF3775571343}" type="presParOf" srcId="{7F67BB60-B0E5-4176-BDF2-C4F0C1277A8B}" destId="{F50814C1-8A18-44DF-9C5D-A23F9C968295}" srcOrd="2" destOrd="0" presId="urn:microsoft.com/office/officeart/2008/layout/NameandTitleOrganizationalChart"/>
    <dgm:cxn modelId="{F3CF2A6A-1231-4A8D-80CB-A178906C3136}" type="presParOf" srcId="{D17C1947-D301-4FA7-9C67-EBF410C66B49}" destId="{F8B9FC6A-B925-4BB4-B972-BD5E70B4BBBC}" srcOrd="1" destOrd="0" presId="urn:microsoft.com/office/officeart/2008/layout/NameandTitleOrganizationalChart"/>
    <dgm:cxn modelId="{518A51F2-E73A-4188-ADAA-3607A8AA821C}" type="presParOf" srcId="{D17C1947-D301-4FA7-9C67-EBF410C66B49}" destId="{CB86B799-4266-438D-9E71-9E161E07D878}" srcOrd="2" destOrd="0" presId="urn:microsoft.com/office/officeart/2008/layout/NameandTitleOrganizationalChart"/>
    <dgm:cxn modelId="{2068F978-8585-45EA-ACEA-66C19279F242}" type="presParOf" srcId="{F39AC28B-2C93-42E5-8DAF-97AFBE01E328}" destId="{3391C73F-339B-44B7-B46F-EAD9705AD5E8}" srcOrd="2" destOrd="0" presId="urn:microsoft.com/office/officeart/2008/layout/NameandTitleOrganizationalChart"/>
    <dgm:cxn modelId="{09939260-F446-449D-9CB8-D911DC993ED7}" type="presParOf" srcId="{F5E02FD1-A78E-438A-AD8A-5A73C4737AD0}" destId="{0AC535F6-C474-4488-8963-1CA04B13E898}" srcOrd="1" destOrd="0" presId="urn:microsoft.com/office/officeart/2008/layout/NameandTitleOrganizationalChart"/>
    <dgm:cxn modelId="{C443F23F-BD4A-4A51-8DFF-19ED5C5EB770}" type="presParOf" srcId="{0AC535F6-C474-4488-8963-1CA04B13E898}" destId="{068E96CE-028A-4E6E-9970-F8095FA06BDF}" srcOrd="0" destOrd="0" presId="urn:microsoft.com/office/officeart/2008/layout/NameandTitleOrganizationalChart"/>
    <dgm:cxn modelId="{703C24C3-88A8-4DBA-AF8C-78052500B1E6}" type="presParOf" srcId="{068E96CE-028A-4E6E-9970-F8095FA06BDF}" destId="{FE7E5326-BA0C-458B-AD79-00CC6D8B2AC1}" srcOrd="0" destOrd="0" presId="urn:microsoft.com/office/officeart/2008/layout/NameandTitleOrganizationalChart"/>
    <dgm:cxn modelId="{5750A4AB-6A61-4953-9719-CA8E7F7BCA04}" type="presParOf" srcId="{068E96CE-028A-4E6E-9970-F8095FA06BDF}" destId="{887B30E2-C3F9-49CE-90DC-63295D76C2CE}" srcOrd="1" destOrd="0" presId="urn:microsoft.com/office/officeart/2008/layout/NameandTitleOrganizationalChart"/>
    <dgm:cxn modelId="{1B1FC4A7-5371-424A-AD74-2652BBD9BCAE}" type="presParOf" srcId="{068E96CE-028A-4E6E-9970-F8095FA06BDF}" destId="{DAB36C5C-55AD-4F86-8A35-3D0DA6D65160}" srcOrd="2" destOrd="0" presId="urn:microsoft.com/office/officeart/2008/layout/NameandTitleOrganizationalChart"/>
    <dgm:cxn modelId="{E1125A0A-1F17-40F7-865D-EDBC79D1E512}" type="presParOf" srcId="{0AC535F6-C474-4488-8963-1CA04B13E898}" destId="{41A11041-1A2C-453C-ABEC-688DA831921B}" srcOrd="1" destOrd="0" presId="urn:microsoft.com/office/officeart/2008/layout/NameandTitleOrganizationalChart"/>
    <dgm:cxn modelId="{340CF143-5C10-4B1A-BC95-1049443019DE}" type="presParOf" srcId="{0AC535F6-C474-4488-8963-1CA04B13E898}" destId="{BDBB0781-6F0D-479F-A586-3E62CE6F1624}" srcOrd="2" destOrd="0" presId="urn:microsoft.com/office/officeart/2008/layout/NameandTitleOrganizationalChart"/>
    <dgm:cxn modelId="{0137AFA4-5285-4B6F-95C2-AEC414FB2919}" type="presParOf" srcId="{F5E02FD1-A78E-438A-AD8A-5A73C4737AD0}" destId="{98662CEB-5AB4-412F-8862-AED3D99963C3}" srcOrd="2" destOrd="0" presId="urn:microsoft.com/office/officeart/2008/layout/NameandTitleOrganizationalChart"/>
    <dgm:cxn modelId="{FC9FB872-2E95-465C-BF7F-637A857D2FAB}" type="presParOf" srcId="{98662CEB-5AB4-412F-8862-AED3D99963C3}" destId="{1C1B6F85-EBC8-4291-9E23-08132530B33E}" srcOrd="0" destOrd="0" presId="urn:microsoft.com/office/officeart/2008/layout/NameandTitleOrganizationalChart"/>
    <dgm:cxn modelId="{1954F7CF-14D6-4B9E-872D-482408EB528E}" type="presParOf" srcId="{1C1B6F85-EBC8-4291-9E23-08132530B33E}" destId="{429A008F-7DE0-49D1-A79F-F68F977A192E}" srcOrd="0" destOrd="0" presId="urn:microsoft.com/office/officeart/2008/layout/NameandTitleOrganizationalChart"/>
    <dgm:cxn modelId="{E0CC68A1-AB5A-4D7A-9359-7719B5CC8ED0}" type="presParOf" srcId="{1C1B6F85-EBC8-4291-9E23-08132530B33E}" destId="{04FA3201-E250-40F4-8EAF-457C009EBE97}" srcOrd="1" destOrd="0" presId="urn:microsoft.com/office/officeart/2008/layout/NameandTitleOrganizationalChart"/>
    <dgm:cxn modelId="{FBD4174E-53B5-48D8-9232-1595812F9906}" type="presParOf" srcId="{1C1B6F85-EBC8-4291-9E23-08132530B33E}" destId="{A226ED72-A05A-43A8-9910-62BDFE0F2A44}" srcOrd="2" destOrd="0" presId="urn:microsoft.com/office/officeart/2008/layout/NameandTitleOrganizationalChart"/>
    <dgm:cxn modelId="{1F082B9A-9B15-4634-A1E5-B180ED35060E}" type="presParOf" srcId="{98662CEB-5AB4-412F-8862-AED3D99963C3}" destId="{46CDC3F5-5D3A-4643-B50E-695697A89BA8}" srcOrd="1" destOrd="0" presId="urn:microsoft.com/office/officeart/2008/layout/NameandTitleOrganizationalChart"/>
    <dgm:cxn modelId="{C163AFB4-F00D-4E38-A6C4-B8180E039EBD}" type="presParOf" srcId="{98662CEB-5AB4-412F-8862-AED3D99963C3}" destId="{FF0D6198-DF79-4307-857D-441EE09B62B5}" srcOrd="2" destOrd="0" presId="urn:microsoft.com/office/officeart/2008/layout/NameandTitleOrganizationalChart"/>
    <dgm:cxn modelId="{64AB55E3-295C-4681-AE50-B5B1A7A1E182}" type="presParOf" srcId="{F5E02FD1-A78E-438A-AD8A-5A73C4737AD0}" destId="{D84F3E87-6C67-45DC-899F-0DE5F3E5B403}" srcOrd="3" destOrd="0" presId="urn:microsoft.com/office/officeart/2008/layout/NameandTitleOrganizationalChart"/>
    <dgm:cxn modelId="{B8ABCD0A-81E6-4141-B701-8D155C29B26B}" type="presParOf" srcId="{D84F3E87-6C67-45DC-899F-0DE5F3E5B403}" destId="{DAC28DCF-266D-4581-B193-0C712F9EF986}" srcOrd="0" destOrd="0" presId="urn:microsoft.com/office/officeart/2008/layout/NameandTitleOrganizationalChart"/>
    <dgm:cxn modelId="{DDCF0053-E390-4C77-992E-EEB97056D1F1}" type="presParOf" srcId="{DAC28DCF-266D-4581-B193-0C712F9EF986}" destId="{D724B4E9-9F02-4823-8A69-D5420C72C37A}" srcOrd="0" destOrd="0" presId="urn:microsoft.com/office/officeart/2008/layout/NameandTitleOrganizationalChart"/>
    <dgm:cxn modelId="{258F33FE-4A20-4C44-8355-3924C906186F}" type="presParOf" srcId="{DAC28DCF-266D-4581-B193-0C712F9EF986}" destId="{062235C4-50E4-40E0-8FCF-F5F5E241874E}" srcOrd="1" destOrd="0" presId="urn:microsoft.com/office/officeart/2008/layout/NameandTitleOrganizationalChart"/>
    <dgm:cxn modelId="{99B45969-FB9B-426A-9226-E2B1D16211FA}" type="presParOf" srcId="{DAC28DCF-266D-4581-B193-0C712F9EF986}" destId="{972FF420-430A-4D9B-A965-432D297F0E3B}" srcOrd="2" destOrd="0" presId="urn:microsoft.com/office/officeart/2008/layout/NameandTitleOrganizationalChart"/>
    <dgm:cxn modelId="{FDB3733E-434B-4362-A58F-BEB117679E54}" type="presParOf" srcId="{D84F3E87-6C67-45DC-899F-0DE5F3E5B403}" destId="{95F81C49-D650-4DC7-8C62-C2613F2C2D87}" srcOrd="1" destOrd="0" presId="urn:microsoft.com/office/officeart/2008/layout/NameandTitleOrganizationalChart"/>
    <dgm:cxn modelId="{041B4051-3FD3-47C7-9F15-DD40052512E0}" type="presParOf" srcId="{D84F3E87-6C67-45DC-899F-0DE5F3E5B403}" destId="{D06B17CD-422C-4180-9B08-7C5D064F7278}" srcOrd="2" destOrd="0" presId="urn:microsoft.com/office/officeart/2008/layout/NameandTitleOrganizationalChar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8E2DC-771B-48EA-A1E0-32EF1EA0C810}">
      <dsp:nvSpPr>
        <dsp:cNvPr id="0" name=""/>
        <dsp:cNvSpPr/>
      </dsp:nvSpPr>
      <dsp:spPr>
        <a:xfrm>
          <a:off x="5340381" y="632936"/>
          <a:ext cx="4194503" cy="2426080"/>
        </a:xfrm>
        <a:custGeom>
          <a:avLst/>
          <a:gdLst/>
          <a:ahLst/>
          <a:cxnLst/>
          <a:rect l="0" t="0" r="0" b="0"/>
          <a:pathLst>
            <a:path>
              <a:moveTo>
                <a:pt x="0" y="0"/>
              </a:moveTo>
              <a:lnTo>
                <a:pt x="0" y="2240538"/>
              </a:lnTo>
              <a:lnTo>
                <a:pt x="4194503" y="2240538"/>
              </a:lnTo>
              <a:lnTo>
                <a:pt x="4194503" y="24260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0E534F-A191-48C6-8FF0-73B204EC3A0C}">
      <dsp:nvSpPr>
        <dsp:cNvPr id="0" name=""/>
        <dsp:cNvSpPr/>
      </dsp:nvSpPr>
      <dsp:spPr>
        <a:xfrm>
          <a:off x="5340381" y="632936"/>
          <a:ext cx="2002533" cy="2426080"/>
        </a:xfrm>
        <a:custGeom>
          <a:avLst/>
          <a:gdLst/>
          <a:ahLst/>
          <a:cxnLst/>
          <a:rect l="0" t="0" r="0" b="0"/>
          <a:pathLst>
            <a:path>
              <a:moveTo>
                <a:pt x="0" y="0"/>
              </a:moveTo>
              <a:lnTo>
                <a:pt x="0" y="2240538"/>
              </a:lnTo>
              <a:lnTo>
                <a:pt x="2002533" y="2240538"/>
              </a:lnTo>
              <a:lnTo>
                <a:pt x="2002533" y="24260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FD12EE-13D8-423E-AFFC-1A6BB25D50AF}">
      <dsp:nvSpPr>
        <dsp:cNvPr id="0" name=""/>
        <dsp:cNvSpPr/>
      </dsp:nvSpPr>
      <dsp:spPr>
        <a:xfrm>
          <a:off x="5207066" y="632936"/>
          <a:ext cx="133315" cy="2446929"/>
        </a:xfrm>
        <a:custGeom>
          <a:avLst/>
          <a:gdLst/>
          <a:ahLst/>
          <a:cxnLst/>
          <a:rect l="0" t="0" r="0" b="0"/>
          <a:pathLst>
            <a:path>
              <a:moveTo>
                <a:pt x="133315" y="0"/>
              </a:moveTo>
              <a:lnTo>
                <a:pt x="133315" y="2261388"/>
              </a:lnTo>
              <a:lnTo>
                <a:pt x="0" y="2261388"/>
              </a:lnTo>
              <a:lnTo>
                <a:pt x="0" y="24469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AF3545-924E-4952-B2FF-FDB0E0E8C061}">
      <dsp:nvSpPr>
        <dsp:cNvPr id="0" name=""/>
        <dsp:cNvSpPr/>
      </dsp:nvSpPr>
      <dsp:spPr>
        <a:xfrm>
          <a:off x="3166835" y="632936"/>
          <a:ext cx="2173545" cy="2426080"/>
        </a:xfrm>
        <a:custGeom>
          <a:avLst/>
          <a:gdLst/>
          <a:ahLst/>
          <a:cxnLst/>
          <a:rect l="0" t="0" r="0" b="0"/>
          <a:pathLst>
            <a:path>
              <a:moveTo>
                <a:pt x="2173545" y="0"/>
              </a:moveTo>
              <a:lnTo>
                <a:pt x="2173545" y="2240538"/>
              </a:lnTo>
              <a:lnTo>
                <a:pt x="0" y="2240538"/>
              </a:lnTo>
              <a:lnTo>
                <a:pt x="0" y="24260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AE4211-F401-43DD-8AD7-8A3FA1AD6FD0}">
      <dsp:nvSpPr>
        <dsp:cNvPr id="0" name=""/>
        <dsp:cNvSpPr/>
      </dsp:nvSpPr>
      <dsp:spPr>
        <a:xfrm>
          <a:off x="1014874" y="632936"/>
          <a:ext cx="4325506" cy="2426080"/>
        </a:xfrm>
        <a:custGeom>
          <a:avLst/>
          <a:gdLst/>
          <a:ahLst/>
          <a:cxnLst/>
          <a:rect l="0" t="0" r="0" b="0"/>
          <a:pathLst>
            <a:path>
              <a:moveTo>
                <a:pt x="4325506" y="0"/>
              </a:moveTo>
              <a:lnTo>
                <a:pt x="4325506" y="2240538"/>
              </a:lnTo>
              <a:lnTo>
                <a:pt x="0" y="2240538"/>
              </a:lnTo>
              <a:lnTo>
                <a:pt x="0" y="24260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3159C8-E6CE-4F39-AAE5-59819AABB723}">
      <dsp:nvSpPr>
        <dsp:cNvPr id="0" name=""/>
        <dsp:cNvSpPr/>
      </dsp:nvSpPr>
      <dsp:spPr>
        <a:xfrm>
          <a:off x="4341418" y="0"/>
          <a:ext cx="1997925" cy="63293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12208" numCol="1" spcCol="1270" anchor="ctr" anchorCtr="0">
          <a:noAutofit/>
        </a:bodyPr>
        <a:lstStyle/>
        <a:p>
          <a:pPr marL="0" lvl="0" indent="0" algn="ctr" defTabSz="711200">
            <a:lnSpc>
              <a:spcPct val="90000"/>
            </a:lnSpc>
            <a:spcBef>
              <a:spcPct val="0"/>
            </a:spcBef>
            <a:spcAft>
              <a:spcPct val="35000"/>
            </a:spcAft>
            <a:buNone/>
          </a:pPr>
          <a:r>
            <a:rPr kumimoji="0" lang="fr-FR" sz="1600" b="1" i="0" u="none" strike="noStrike" kern="1200" cap="none" normalizeH="0" baseline="0" dirty="0">
              <a:ln/>
              <a:effectLst/>
              <a:latin typeface="Arial" charset="0"/>
              <a:cs typeface="Arial" charset="0"/>
            </a:rPr>
            <a:t>Laura Dos-Santos</a:t>
          </a:r>
          <a:endParaRPr lang="fr-FR" sz="1600" kern="1200" dirty="0"/>
        </a:p>
      </dsp:txBody>
      <dsp:txXfrm>
        <a:off x="4341418" y="0"/>
        <a:ext cx="1997925" cy="632936"/>
      </dsp:txXfrm>
    </dsp:sp>
    <dsp:sp modelId="{77C1C872-5107-4C83-BC14-3ED5E6EF700A}">
      <dsp:nvSpPr>
        <dsp:cNvPr id="0" name=""/>
        <dsp:cNvSpPr/>
      </dsp:nvSpPr>
      <dsp:spPr>
        <a:xfrm>
          <a:off x="4557370" y="524441"/>
          <a:ext cx="1466618" cy="341003"/>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11430" rIns="45720" bIns="11430" numCol="1" spcCol="1270" anchor="ctr" anchorCtr="0">
          <a:noAutofit/>
        </a:bodyPr>
        <a:lstStyle/>
        <a:p>
          <a:pPr marL="0" lvl="0" indent="0" algn="ctr" defTabSz="400050">
            <a:lnSpc>
              <a:spcPct val="90000"/>
            </a:lnSpc>
            <a:spcBef>
              <a:spcPct val="0"/>
            </a:spcBef>
            <a:spcAft>
              <a:spcPct val="35000"/>
            </a:spcAft>
            <a:buNone/>
          </a:pPr>
          <a:r>
            <a:rPr lang="fr-FR" sz="1800" b="1" i="1" kern="1200" dirty="0">
              <a:latin typeface="Arial"/>
              <a:ea typeface="+mn-ea"/>
              <a:cs typeface="Arial"/>
            </a:rPr>
            <a:t>Directrice</a:t>
          </a:r>
        </a:p>
      </dsp:txBody>
      <dsp:txXfrm>
        <a:off x="4557370" y="524441"/>
        <a:ext cx="1466618" cy="341003"/>
      </dsp:txXfrm>
    </dsp:sp>
    <dsp:sp modelId="{2009BEB8-56DE-4258-9F11-EF7206ED2DCA}">
      <dsp:nvSpPr>
        <dsp:cNvPr id="0" name=""/>
        <dsp:cNvSpPr/>
      </dsp:nvSpPr>
      <dsp:spPr>
        <a:xfrm>
          <a:off x="135375" y="3059016"/>
          <a:ext cx="1758998" cy="7951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112208" numCol="1" spcCol="1270" anchor="ctr" anchorCtr="0">
          <a:noAutofit/>
        </a:bodyPr>
        <a:lstStyle/>
        <a:p>
          <a:pPr marL="0" lvl="0" indent="0" algn="ctr" defTabSz="666750">
            <a:lnSpc>
              <a:spcPct val="90000"/>
            </a:lnSpc>
            <a:spcBef>
              <a:spcPct val="0"/>
            </a:spcBef>
            <a:spcAft>
              <a:spcPct val="35000"/>
            </a:spcAft>
            <a:buNone/>
          </a:pPr>
          <a:r>
            <a:rPr kumimoji="0" lang="fr-FR" sz="1400" b="1" i="0" u="none" strike="noStrike" kern="1200" cap="none" normalizeH="0" baseline="0" dirty="0">
              <a:ln/>
              <a:effectLst/>
              <a:latin typeface="Arial" charset="0"/>
              <a:ea typeface="+mn-ea"/>
              <a:cs typeface="Arial" charset="0"/>
            </a:rPr>
            <a:t>Philippe Roux</a:t>
          </a:r>
        </a:p>
      </dsp:txBody>
      <dsp:txXfrm>
        <a:off x="135375" y="3059016"/>
        <a:ext cx="1758998" cy="795176"/>
      </dsp:txXfrm>
    </dsp:sp>
    <dsp:sp modelId="{6C5D8193-1AB7-4A2A-B2CA-600D2A595A39}">
      <dsp:nvSpPr>
        <dsp:cNvPr id="0" name=""/>
        <dsp:cNvSpPr/>
      </dsp:nvSpPr>
      <dsp:spPr>
        <a:xfrm>
          <a:off x="202054" y="3880808"/>
          <a:ext cx="1565198" cy="71102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fr-FR" sz="1400" b="0" i="0" kern="1200" dirty="0"/>
            <a:t>Responsable de</a:t>
          </a:r>
        </a:p>
        <a:p>
          <a:pPr marL="0" lvl="0" indent="0" algn="ctr" defTabSz="622300">
            <a:lnSpc>
              <a:spcPct val="90000"/>
            </a:lnSpc>
            <a:spcBef>
              <a:spcPct val="0"/>
            </a:spcBef>
            <a:spcAft>
              <a:spcPct val="35000"/>
            </a:spcAft>
            <a:buNone/>
          </a:pPr>
          <a:r>
            <a:rPr lang="fr-FR" sz="1400" b="0" i="0" kern="1200" dirty="0"/>
            <a:t> Production</a:t>
          </a:r>
        </a:p>
      </dsp:txBody>
      <dsp:txXfrm>
        <a:off x="202054" y="3880808"/>
        <a:ext cx="1565198" cy="711020"/>
      </dsp:txXfrm>
    </dsp:sp>
    <dsp:sp modelId="{F994134E-1280-473C-9B0D-AA605E510C48}">
      <dsp:nvSpPr>
        <dsp:cNvPr id="0" name=""/>
        <dsp:cNvSpPr/>
      </dsp:nvSpPr>
      <dsp:spPr>
        <a:xfrm>
          <a:off x="2398928" y="3059016"/>
          <a:ext cx="1535814" cy="7951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112208" numCol="1" spcCol="1270" anchor="ctr" anchorCtr="0">
          <a:noAutofit/>
        </a:bodyPr>
        <a:lstStyle/>
        <a:p>
          <a:pPr marL="0" lvl="0" indent="0" algn="ctr" defTabSz="666750">
            <a:lnSpc>
              <a:spcPct val="90000"/>
            </a:lnSpc>
            <a:spcBef>
              <a:spcPct val="0"/>
            </a:spcBef>
            <a:spcAft>
              <a:spcPct val="35000"/>
            </a:spcAft>
            <a:buNone/>
          </a:pPr>
          <a:r>
            <a:rPr kumimoji="0" lang="fr-FR" sz="1400" b="1" i="0" u="none" strike="noStrike" kern="1200" cap="none" normalizeH="0" baseline="0" dirty="0">
              <a:ln/>
              <a:effectLst/>
              <a:latin typeface="Arial" charset="0"/>
              <a:ea typeface="+mn-ea"/>
              <a:cs typeface="Arial" charset="0"/>
            </a:rPr>
            <a:t>Florent</a:t>
          </a:r>
        </a:p>
        <a:p>
          <a:pPr marL="0" lvl="0" indent="0" algn="ctr" defTabSz="666750">
            <a:lnSpc>
              <a:spcPct val="90000"/>
            </a:lnSpc>
            <a:spcBef>
              <a:spcPct val="0"/>
            </a:spcBef>
            <a:spcAft>
              <a:spcPct val="35000"/>
            </a:spcAft>
            <a:buNone/>
          </a:pPr>
          <a:r>
            <a:rPr kumimoji="0" lang="fr-FR" sz="1400" b="1" i="0" u="none" strike="noStrike" kern="1200" cap="none" normalizeH="0" baseline="0" dirty="0">
              <a:ln/>
              <a:effectLst/>
              <a:latin typeface="Arial" charset="0"/>
              <a:ea typeface="+mn-ea"/>
              <a:cs typeface="Arial" charset="0"/>
            </a:rPr>
            <a:t>Labarre</a:t>
          </a:r>
        </a:p>
      </dsp:txBody>
      <dsp:txXfrm>
        <a:off x="2398928" y="3059016"/>
        <a:ext cx="1535814" cy="795176"/>
      </dsp:txXfrm>
    </dsp:sp>
    <dsp:sp modelId="{00F698E8-B6B1-4E1C-BE9F-C374F2842241}">
      <dsp:nvSpPr>
        <dsp:cNvPr id="0" name=""/>
        <dsp:cNvSpPr/>
      </dsp:nvSpPr>
      <dsp:spPr>
        <a:xfrm>
          <a:off x="2496468" y="3891216"/>
          <a:ext cx="1371133" cy="774928"/>
        </a:xfrm>
        <a:prstGeom prst="rect">
          <a:avLst/>
        </a:prstGeom>
        <a:solidFill>
          <a:srgbClr val="FFFFFF">
            <a:alpha val="90000"/>
            <a:hueOff val="0"/>
            <a:satOff val="0"/>
            <a:lumOff val="0"/>
            <a:alphaOff val="0"/>
          </a:srgbClr>
        </a:solidFill>
        <a:ln w="6350" cap="flat" cmpd="sng" algn="ctr">
          <a:solidFill>
            <a:schemeClr val="accent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marL="0" lvl="0" indent="0" algn="ctr" defTabSz="311150">
            <a:lnSpc>
              <a:spcPct val="90000"/>
            </a:lnSpc>
            <a:spcBef>
              <a:spcPct val="0"/>
            </a:spcBef>
            <a:spcAft>
              <a:spcPct val="35000"/>
            </a:spcAft>
            <a:buNone/>
          </a:pPr>
          <a:r>
            <a:rPr lang="fr-FR" sz="1200" b="0" i="0" kern="1200" dirty="0">
              <a:solidFill>
                <a:schemeClr val="tx1"/>
              </a:solidFill>
              <a:latin typeface="+mn-lt"/>
              <a:ea typeface="+mn-ea"/>
              <a:cs typeface="+mn-cs"/>
            </a:rPr>
            <a:t>Responsable</a:t>
          </a:r>
        </a:p>
        <a:p>
          <a:pPr marL="0" lvl="0" indent="0" algn="ctr" defTabSz="311150">
            <a:lnSpc>
              <a:spcPct val="90000"/>
            </a:lnSpc>
            <a:spcBef>
              <a:spcPct val="0"/>
            </a:spcBef>
            <a:spcAft>
              <a:spcPct val="35000"/>
            </a:spcAft>
            <a:buNone/>
          </a:pPr>
          <a:r>
            <a:rPr lang="fr-FR" sz="1200" b="0" i="0" kern="1200" dirty="0">
              <a:solidFill>
                <a:schemeClr val="tx1"/>
              </a:solidFill>
              <a:latin typeface="+mn-lt"/>
              <a:ea typeface="+mn-ea"/>
              <a:cs typeface="+mn-cs"/>
            </a:rPr>
            <a:t>Technique</a:t>
          </a:r>
        </a:p>
        <a:p>
          <a:pPr marL="0" lvl="0" indent="0" algn="ctr" defTabSz="311150">
            <a:lnSpc>
              <a:spcPct val="90000"/>
            </a:lnSpc>
            <a:spcBef>
              <a:spcPct val="0"/>
            </a:spcBef>
            <a:spcAft>
              <a:spcPct val="35000"/>
            </a:spcAft>
            <a:buNone/>
          </a:pPr>
          <a:r>
            <a:rPr lang="fr-FR" sz="1200" b="0" i="0" kern="1200" dirty="0">
              <a:solidFill>
                <a:schemeClr val="tx1"/>
              </a:solidFill>
              <a:latin typeface="+mn-lt"/>
              <a:ea typeface="+mn-ea"/>
              <a:cs typeface="+mn-cs"/>
            </a:rPr>
            <a:t>&amp; EHS </a:t>
          </a:r>
        </a:p>
      </dsp:txBody>
      <dsp:txXfrm>
        <a:off x="2496468" y="3891216"/>
        <a:ext cx="1371133" cy="774928"/>
      </dsp:txXfrm>
    </dsp:sp>
    <dsp:sp modelId="{D26ED7FF-F61A-4494-8776-F0B0CAB0A934}">
      <dsp:nvSpPr>
        <dsp:cNvPr id="0" name=""/>
        <dsp:cNvSpPr/>
      </dsp:nvSpPr>
      <dsp:spPr>
        <a:xfrm>
          <a:off x="4439158" y="3079866"/>
          <a:ext cx="1535814" cy="795176"/>
        </a:xfrm>
        <a:prstGeom prst="rect">
          <a:avLst/>
        </a:prstGeom>
        <a:gradFill rotWithShape="0">
          <a:gsLst>
            <a:gs pos="0">
              <a:srgbClr val="497992">
                <a:hueOff val="0"/>
                <a:satOff val="0"/>
                <a:lumOff val="0"/>
                <a:alphaOff val="0"/>
                <a:satMod val="103000"/>
                <a:lumMod val="102000"/>
                <a:tint val="94000"/>
              </a:srgbClr>
            </a:gs>
            <a:gs pos="50000">
              <a:srgbClr val="497992">
                <a:hueOff val="0"/>
                <a:satOff val="0"/>
                <a:lumOff val="0"/>
                <a:alphaOff val="0"/>
                <a:satMod val="110000"/>
                <a:lumMod val="100000"/>
                <a:shade val="100000"/>
              </a:srgbClr>
            </a:gs>
            <a:gs pos="100000">
              <a:srgbClr val="497992">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104158" numCol="1" spcCol="1270" anchor="ctr" anchorCtr="0">
          <a:noAutofit/>
        </a:bodyPr>
        <a:lstStyle/>
        <a:p>
          <a:pPr marL="0" lvl="0" indent="0" algn="ctr" defTabSz="666750">
            <a:lnSpc>
              <a:spcPct val="90000"/>
            </a:lnSpc>
            <a:spcBef>
              <a:spcPct val="0"/>
            </a:spcBef>
            <a:spcAft>
              <a:spcPct val="35000"/>
            </a:spcAft>
            <a:buNone/>
          </a:pPr>
          <a:r>
            <a:rPr kumimoji="0" lang="fr-FR" sz="1400" b="1" i="0" u="none" strike="noStrike" kern="1200" cap="none" normalizeH="0" baseline="0" dirty="0">
              <a:ln/>
              <a:solidFill>
                <a:srgbClr val="FFFFFF"/>
              </a:solidFill>
              <a:effectLst/>
              <a:latin typeface="Arial" charset="0"/>
              <a:ea typeface="+mn-ea"/>
              <a:cs typeface="Arial" charset="0"/>
            </a:rPr>
            <a:t>Virginie Cousseau</a:t>
          </a:r>
          <a:endParaRPr kumimoji="0" lang="en-US" sz="1400" b="1" i="0" u="none" strike="noStrike" kern="1200" cap="none" normalizeH="0" baseline="0" dirty="0">
            <a:ln/>
            <a:solidFill>
              <a:srgbClr val="FFFFFF"/>
            </a:solidFill>
            <a:effectLst/>
            <a:latin typeface="Arial" charset="0"/>
            <a:ea typeface="+mn-ea"/>
            <a:cs typeface="Arial" charset="0"/>
          </a:endParaRPr>
        </a:p>
      </dsp:txBody>
      <dsp:txXfrm>
        <a:off x="4439158" y="3079866"/>
        <a:ext cx="1535814" cy="795176"/>
      </dsp:txXfrm>
    </dsp:sp>
    <dsp:sp modelId="{0FAC2564-8353-4AB4-8920-62F9DC46D552}">
      <dsp:nvSpPr>
        <dsp:cNvPr id="0" name=""/>
        <dsp:cNvSpPr/>
      </dsp:nvSpPr>
      <dsp:spPr>
        <a:xfrm>
          <a:off x="4484261" y="3884596"/>
          <a:ext cx="1503578" cy="73416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fr-FR" sz="1400" kern="1200" dirty="0"/>
            <a:t>Responsable qualité</a:t>
          </a:r>
          <a:endParaRPr lang="en-US" sz="1400" kern="1200" dirty="0"/>
        </a:p>
      </dsp:txBody>
      <dsp:txXfrm>
        <a:off x="4484261" y="3884596"/>
        <a:ext cx="1503578" cy="734165"/>
      </dsp:txXfrm>
    </dsp:sp>
    <dsp:sp modelId="{C1DB1436-FC98-4A21-8626-820EEDEA38F9}">
      <dsp:nvSpPr>
        <dsp:cNvPr id="0" name=""/>
        <dsp:cNvSpPr/>
      </dsp:nvSpPr>
      <dsp:spPr>
        <a:xfrm>
          <a:off x="6575007" y="3059016"/>
          <a:ext cx="1535814" cy="795176"/>
        </a:xfrm>
        <a:prstGeom prst="rect">
          <a:avLst/>
        </a:prstGeom>
        <a:gradFill rotWithShape="0">
          <a:gsLst>
            <a:gs pos="0">
              <a:srgbClr val="497992">
                <a:hueOff val="0"/>
                <a:satOff val="0"/>
                <a:lumOff val="0"/>
                <a:alphaOff val="0"/>
                <a:satMod val="103000"/>
                <a:lumMod val="102000"/>
                <a:tint val="94000"/>
              </a:srgbClr>
            </a:gs>
            <a:gs pos="50000">
              <a:srgbClr val="497992">
                <a:hueOff val="0"/>
                <a:satOff val="0"/>
                <a:lumOff val="0"/>
                <a:alphaOff val="0"/>
                <a:satMod val="110000"/>
                <a:lumMod val="100000"/>
                <a:shade val="100000"/>
              </a:srgbClr>
            </a:gs>
            <a:gs pos="100000">
              <a:srgbClr val="497992">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104158" numCol="1" spcCol="1270" anchor="ctr" anchorCtr="0">
          <a:noAutofit/>
        </a:bodyPr>
        <a:lstStyle/>
        <a:p>
          <a:pPr marL="0" lvl="0" indent="0" algn="ctr" defTabSz="622300">
            <a:lnSpc>
              <a:spcPct val="90000"/>
            </a:lnSpc>
            <a:spcBef>
              <a:spcPct val="0"/>
            </a:spcBef>
            <a:spcAft>
              <a:spcPct val="35000"/>
            </a:spcAft>
            <a:buNone/>
          </a:pPr>
          <a:r>
            <a:rPr kumimoji="0" lang="fr-FR" sz="1400" b="1" i="0" u="none" strike="noStrike" kern="1200" cap="none" normalizeH="0" baseline="0" dirty="0">
              <a:ln/>
              <a:solidFill>
                <a:srgbClr val="FFFFFF"/>
              </a:solidFill>
              <a:effectLst/>
              <a:latin typeface="Arial" charset="0"/>
              <a:ea typeface="+mn-ea"/>
              <a:cs typeface="Arial" charset="0"/>
            </a:rPr>
            <a:t>Arnaud Schneider</a:t>
          </a:r>
        </a:p>
      </dsp:txBody>
      <dsp:txXfrm>
        <a:off x="6575007" y="3059016"/>
        <a:ext cx="1535814" cy="795176"/>
      </dsp:txXfrm>
    </dsp:sp>
    <dsp:sp modelId="{A63E1B22-1959-4D52-B44A-5C89AC7DAC00}">
      <dsp:nvSpPr>
        <dsp:cNvPr id="0" name=""/>
        <dsp:cNvSpPr/>
      </dsp:nvSpPr>
      <dsp:spPr>
        <a:xfrm>
          <a:off x="6513625" y="3810572"/>
          <a:ext cx="1645216" cy="1116589"/>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fr-FR" sz="1400" b="0" i="0" kern="1200" dirty="0"/>
            <a:t>Chargé de recherche Responsable DEV Argiles</a:t>
          </a:r>
        </a:p>
      </dsp:txBody>
      <dsp:txXfrm>
        <a:off x="6513625" y="3810572"/>
        <a:ext cx="1645216" cy="1116589"/>
      </dsp:txXfrm>
    </dsp:sp>
    <dsp:sp modelId="{DDEA82D3-7DA4-49EF-9B64-13A3E297D6B4}">
      <dsp:nvSpPr>
        <dsp:cNvPr id="0" name=""/>
        <dsp:cNvSpPr/>
      </dsp:nvSpPr>
      <dsp:spPr>
        <a:xfrm>
          <a:off x="8766977" y="3059016"/>
          <a:ext cx="1535814" cy="795176"/>
        </a:xfrm>
        <a:prstGeom prst="rect">
          <a:avLst/>
        </a:prstGeom>
        <a:gradFill rotWithShape="0">
          <a:gsLst>
            <a:gs pos="0">
              <a:srgbClr val="497992">
                <a:hueOff val="0"/>
                <a:satOff val="0"/>
                <a:lumOff val="0"/>
                <a:alphaOff val="0"/>
                <a:satMod val="103000"/>
                <a:lumMod val="102000"/>
                <a:tint val="94000"/>
              </a:srgbClr>
            </a:gs>
            <a:gs pos="50000">
              <a:srgbClr val="497992">
                <a:hueOff val="0"/>
                <a:satOff val="0"/>
                <a:lumOff val="0"/>
                <a:alphaOff val="0"/>
                <a:satMod val="110000"/>
                <a:lumMod val="100000"/>
                <a:shade val="100000"/>
              </a:srgbClr>
            </a:gs>
            <a:gs pos="100000">
              <a:srgbClr val="497992">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104158" numCol="1" spcCol="1270" anchor="ctr" anchorCtr="0">
          <a:noAutofit/>
        </a:bodyPr>
        <a:lstStyle/>
        <a:p>
          <a:pPr marL="0" lvl="0" indent="0" algn="ctr" defTabSz="666750">
            <a:lnSpc>
              <a:spcPct val="90000"/>
            </a:lnSpc>
            <a:spcBef>
              <a:spcPct val="0"/>
            </a:spcBef>
            <a:spcAft>
              <a:spcPct val="35000"/>
            </a:spcAft>
            <a:buNone/>
          </a:pPr>
          <a:r>
            <a:rPr kumimoji="0" lang="fr-FR" sz="1400" b="1" i="0" u="none" strike="noStrike" kern="1200" cap="none" normalizeH="0" baseline="0" dirty="0">
              <a:ln/>
              <a:solidFill>
                <a:srgbClr val="FFFFFF"/>
              </a:solidFill>
              <a:effectLst/>
              <a:latin typeface="Arial" charset="0"/>
              <a:ea typeface="+mn-ea"/>
              <a:cs typeface="Arial" charset="0"/>
            </a:rPr>
            <a:t>Delphine </a:t>
          </a:r>
          <a:r>
            <a:rPr kumimoji="0" lang="fr-FR" sz="1400" b="1" i="0" u="none" strike="noStrike" kern="1200" cap="none" normalizeH="0" baseline="0" dirty="0" err="1">
              <a:ln/>
              <a:solidFill>
                <a:srgbClr val="FFFFFF"/>
              </a:solidFill>
              <a:effectLst/>
              <a:latin typeface="Arial" charset="0"/>
              <a:ea typeface="+mn-ea"/>
              <a:cs typeface="Arial" charset="0"/>
            </a:rPr>
            <a:t>Leveau</a:t>
          </a:r>
          <a:endParaRPr kumimoji="0" lang="fr-FR" sz="1400" b="1" i="0" u="none" strike="noStrike" kern="1200" cap="none" normalizeH="0" baseline="0" dirty="0">
            <a:ln/>
            <a:solidFill>
              <a:srgbClr val="FFFFFF"/>
            </a:solidFill>
            <a:effectLst/>
            <a:latin typeface="Arial" charset="0"/>
            <a:ea typeface="+mn-ea"/>
            <a:cs typeface="Arial" charset="0"/>
          </a:endParaRPr>
        </a:p>
      </dsp:txBody>
      <dsp:txXfrm>
        <a:off x="8766977" y="3059016"/>
        <a:ext cx="1535814" cy="795176"/>
      </dsp:txXfrm>
    </dsp:sp>
    <dsp:sp modelId="{A9C73753-CED9-4186-B162-2B2B2717413E}">
      <dsp:nvSpPr>
        <dsp:cNvPr id="0" name=""/>
        <dsp:cNvSpPr/>
      </dsp:nvSpPr>
      <dsp:spPr>
        <a:xfrm>
          <a:off x="8783788" y="3823252"/>
          <a:ext cx="1470999" cy="635348"/>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fr-FR" sz="1400" b="0" i="0" kern="1200" dirty="0"/>
            <a:t>Responsable Supply Chain</a:t>
          </a:r>
        </a:p>
      </dsp:txBody>
      <dsp:txXfrm>
        <a:off x="8783788" y="3823252"/>
        <a:ext cx="1470999" cy="635348"/>
      </dsp:txXfrm>
    </dsp:sp>
    <dsp:sp modelId="{FE7E5326-BA0C-458B-AD79-00CC6D8B2AC1}">
      <dsp:nvSpPr>
        <dsp:cNvPr id="0" name=""/>
        <dsp:cNvSpPr/>
      </dsp:nvSpPr>
      <dsp:spPr>
        <a:xfrm>
          <a:off x="2272230" y="1428939"/>
          <a:ext cx="1634766" cy="42448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112208" numCol="1" spcCol="1270" anchor="ctr" anchorCtr="0">
          <a:noAutofit/>
        </a:bodyPr>
        <a:lstStyle/>
        <a:p>
          <a:pPr marL="0" lvl="0" indent="0" algn="ctr" defTabSz="622300">
            <a:lnSpc>
              <a:spcPct val="90000"/>
            </a:lnSpc>
            <a:spcBef>
              <a:spcPct val="0"/>
            </a:spcBef>
            <a:spcAft>
              <a:spcPct val="35000"/>
            </a:spcAft>
            <a:buNone/>
          </a:pPr>
          <a:r>
            <a:rPr kumimoji="0" lang="fr-FR" sz="1400" b="1" i="0" u="none" strike="noStrike" kern="1200" cap="none" normalizeH="0" baseline="0" dirty="0">
              <a:ln/>
              <a:effectLst/>
              <a:latin typeface="Arial" charset="0"/>
              <a:cs typeface="Arial" charset="0"/>
            </a:rPr>
            <a:t>Nadia Joubert</a:t>
          </a:r>
          <a:endParaRPr lang="fr-FR" sz="1400" kern="1200" dirty="0"/>
        </a:p>
      </dsp:txBody>
      <dsp:txXfrm>
        <a:off x="2272230" y="1428939"/>
        <a:ext cx="1634766" cy="424481"/>
      </dsp:txXfrm>
    </dsp:sp>
    <dsp:sp modelId="{887B30E2-C3F9-49CE-90DC-63295D76C2CE}">
      <dsp:nvSpPr>
        <dsp:cNvPr id="0" name=""/>
        <dsp:cNvSpPr/>
      </dsp:nvSpPr>
      <dsp:spPr>
        <a:xfrm>
          <a:off x="2260448" y="1891639"/>
          <a:ext cx="1636770" cy="51120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7620" rIns="30480" bIns="7620" numCol="1" spcCol="1270" anchor="ctr" anchorCtr="0">
          <a:noAutofit/>
        </a:bodyPr>
        <a:lstStyle/>
        <a:p>
          <a:pPr marL="0" lvl="0" indent="0" algn="ctr" defTabSz="533400">
            <a:lnSpc>
              <a:spcPct val="90000"/>
            </a:lnSpc>
            <a:spcBef>
              <a:spcPct val="0"/>
            </a:spcBef>
            <a:spcAft>
              <a:spcPct val="35000"/>
            </a:spcAft>
            <a:buNone/>
          </a:pPr>
          <a:r>
            <a:rPr lang="fr-FR" sz="1200" b="0" i="0" kern="1200" dirty="0" err="1">
              <a:solidFill>
                <a:prstClr val="black"/>
              </a:solidFill>
              <a:latin typeface="Raleway"/>
              <a:ea typeface="+mn-ea"/>
              <a:cs typeface="+mn-cs"/>
            </a:rPr>
            <a:t>Ass</a:t>
          </a:r>
          <a:r>
            <a:rPr lang="fr-FR" sz="1200" b="0" i="0" kern="1200" dirty="0">
              <a:solidFill>
                <a:prstClr val="black"/>
              </a:solidFill>
              <a:latin typeface="Raleway"/>
              <a:ea typeface="+mn-ea"/>
              <a:cs typeface="+mn-cs"/>
            </a:rPr>
            <a:t> de Direction et Gestionnaire RH</a:t>
          </a:r>
        </a:p>
      </dsp:txBody>
      <dsp:txXfrm>
        <a:off x="2260448" y="1891639"/>
        <a:ext cx="1636770" cy="511205"/>
      </dsp:txXfrm>
    </dsp:sp>
    <dsp:sp modelId="{429A008F-7DE0-49D1-A79F-F68F977A192E}">
      <dsp:nvSpPr>
        <dsp:cNvPr id="0" name=""/>
        <dsp:cNvSpPr/>
      </dsp:nvSpPr>
      <dsp:spPr>
        <a:xfrm>
          <a:off x="6470903" y="1382819"/>
          <a:ext cx="1997925" cy="63293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112208" numCol="1" spcCol="1270" anchor="ctr" anchorCtr="0">
          <a:noAutofit/>
        </a:bodyPr>
        <a:lstStyle/>
        <a:p>
          <a:pPr marL="0" lvl="0" indent="0" algn="ctr" defTabSz="622300">
            <a:lnSpc>
              <a:spcPct val="90000"/>
            </a:lnSpc>
            <a:spcBef>
              <a:spcPct val="0"/>
            </a:spcBef>
            <a:spcAft>
              <a:spcPct val="35000"/>
            </a:spcAft>
            <a:buNone/>
          </a:pPr>
          <a:r>
            <a:rPr kumimoji="0" lang="fr-FR" sz="1400" b="1" i="0" u="none" strike="noStrike" kern="1200" cap="none" normalizeH="0" baseline="0" dirty="0">
              <a:ln/>
              <a:effectLst/>
              <a:latin typeface="Arial" charset="0"/>
              <a:cs typeface="Arial" charset="0"/>
            </a:rPr>
            <a:t>Marianne Joanny </a:t>
          </a:r>
          <a:endParaRPr lang="fr-FR" sz="1400" kern="1200" dirty="0"/>
        </a:p>
      </dsp:txBody>
      <dsp:txXfrm>
        <a:off x="6470903" y="1382819"/>
        <a:ext cx="1997925" cy="632936"/>
      </dsp:txXfrm>
    </dsp:sp>
    <dsp:sp modelId="{04FA3201-E250-40F4-8EAF-457C009EBE97}">
      <dsp:nvSpPr>
        <dsp:cNvPr id="0" name=""/>
        <dsp:cNvSpPr/>
      </dsp:nvSpPr>
      <dsp:spPr>
        <a:xfrm>
          <a:off x="6589130" y="2011223"/>
          <a:ext cx="1818852" cy="36937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fr-FR" sz="1400" kern="1200" dirty="0"/>
            <a:t>Responsable RH</a:t>
          </a:r>
        </a:p>
      </dsp:txBody>
      <dsp:txXfrm>
        <a:off x="6589130" y="2011223"/>
        <a:ext cx="1818852" cy="369370"/>
      </dsp:txXfrm>
    </dsp:sp>
    <dsp:sp modelId="{D724B4E9-9F02-4823-8A69-D5420C72C37A}">
      <dsp:nvSpPr>
        <dsp:cNvPr id="0" name=""/>
        <dsp:cNvSpPr/>
      </dsp:nvSpPr>
      <dsp:spPr>
        <a:xfrm>
          <a:off x="8980746" y="1382819"/>
          <a:ext cx="1997925" cy="63293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112208" numCol="1" spcCol="1270" anchor="ctr" anchorCtr="0">
          <a:noAutofit/>
        </a:bodyPr>
        <a:lstStyle/>
        <a:p>
          <a:pPr marL="0" lvl="0" indent="0" algn="ctr" defTabSz="622300">
            <a:lnSpc>
              <a:spcPct val="90000"/>
            </a:lnSpc>
            <a:spcBef>
              <a:spcPct val="0"/>
            </a:spcBef>
            <a:spcAft>
              <a:spcPct val="35000"/>
            </a:spcAft>
            <a:buNone/>
          </a:pPr>
          <a:r>
            <a:rPr kumimoji="0" lang="fr-FR" sz="1400" b="1" i="0" u="none" strike="noStrike" kern="1200" cap="none" normalizeH="0" baseline="0" dirty="0">
              <a:ln/>
              <a:effectLst/>
              <a:latin typeface="Arial" charset="0"/>
              <a:cs typeface="Arial" charset="0"/>
            </a:rPr>
            <a:t>Céline Bodet</a:t>
          </a:r>
          <a:endParaRPr lang="fr-FR" sz="1400" kern="1200" dirty="0"/>
        </a:p>
      </dsp:txBody>
      <dsp:txXfrm>
        <a:off x="8980746" y="1382819"/>
        <a:ext cx="1997925" cy="632936"/>
      </dsp:txXfrm>
    </dsp:sp>
    <dsp:sp modelId="{062235C4-50E4-40E0-8FCF-F5F5E241874E}">
      <dsp:nvSpPr>
        <dsp:cNvPr id="0" name=""/>
        <dsp:cNvSpPr/>
      </dsp:nvSpPr>
      <dsp:spPr>
        <a:xfrm>
          <a:off x="9091730" y="1999948"/>
          <a:ext cx="1809923" cy="43489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fr-FR" sz="1400" kern="1200" dirty="0"/>
            <a:t>Contrôleur de gestion </a:t>
          </a:r>
        </a:p>
      </dsp:txBody>
      <dsp:txXfrm>
        <a:off x="9091730" y="1999948"/>
        <a:ext cx="1809923" cy="434895"/>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AEFC80-A6CD-5F29-9596-C5305099B826}"/>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fr-FR"/>
          </a:p>
        </p:txBody>
      </p:sp>
      <p:sp>
        <p:nvSpPr>
          <p:cNvPr id="3" name="Date Placeholder 2">
            <a:extLst>
              <a:ext uri="{FF2B5EF4-FFF2-40B4-BE49-F238E27FC236}">
                <a16:creationId xmlns:a16="http://schemas.microsoft.com/office/drawing/2014/main" id="{6EB1D39B-4499-A089-5320-44514D1EA660}"/>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5F797B0E-7CF2-4EDB-BEC3-BDB369BE8E4B}" type="datetimeFigureOut">
              <a:rPr lang="fr-FR" smtClean="0"/>
              <a:t>11/04/2025</a:t>
            </a:fld>
            <a:endParaRPr lang="fr-FR"/>
          </a:p>
        </p:txBody>
      </p:sp>
      <p:sp>
        <p:nvSpPr>
          <p:cNvPr id="4" name="Footer Placeholder 3">
            <a:extLst>
              <a:ext uri="{FF2B5EF4-FFF2-40B4-BE49-F238E27FC236}">
                <a16:creationId xmlns:a16="http://schemas.microsoft.com/office/drawing/2014/main" id="{BF6B6EC6-BC91-6EEA-F615-B151EB8AAB29}"/>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a:extLst>
              <a:ext uri="{FF2B5EF4-FFF2-40B4-BE49-F238E27FC236}">
                <a16:creationId xmlns:a16="http://schemas.microsoft.com/office/drawing/2014/main" id="{35431D67-55E5-C4F4-F073-40D7EB22BCDC}"/>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2593184-52C1-4F5A-9A0C-3F2D6E356856}" type="slidenum">
              <a:rPr lang="fr-FR" smtClean="0"/>
              <a:t>‹N°›</a:t>
            </a:fld>
            <a:endParaRPr lang="fr-FR"/>
          </a:p>
        </p:txBody>
      </p:sp>
    </p:spTree>
    <p:extLst>
      <p:ext uri="{BB962C8B-B14F-4D97-AF65-F5344CB8AC3E}">
        <p14:creationId xmlns:p14="http://schemas.microsoft.com/office/powerpoint/2010/main" val="1979250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F5CC7D80-0CBC-4D4B-8D52-FA8B2CD234B4}" type="datetimeFigureOut">
              <a:rPr lang="fr-FR" smtClean="0"/>
              <a:t>11/04/2025</a:t>
            </a:fld>
            <a:endParaRPr lang="fr-FR"/>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BDADCC4C-5A53-4B2A-A627-38153A68962D}" type="slidenum">
              <a:rPr lang="fr-FR" smtClean="0"/>
              <a:t>‹N°›</a:t>
            </a:fld>
            <a:endParaRPr lang="fr-FR"/>
          </a:p>
        </p:txBody>
      </p:sp>
    </p:spTree>
    <p:extLst>
      <p:ext uri="{BB962C8B-B14F-4D97-AF65-F5344CB8AC3E}">
        <p14:creationId xmlns:p14="http://schemas.microsoft.com/office/powerpoint/2010/main" val="4962657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dirty="0"/>
              <a:t>Présent à l’international dans plus de 70 pays générant 43% du CA :</a:t>
            </a:r>
          </a:p>
          <a:p>
            <a:pPr lvl="0">
              <a:buFont typeface="Courier New" panose="02070309020205020404" pitchFamily="49" charset="0"/>
              <a:buChar char="o"/>
            </a:pPr>
            <a:r>
              <a:rPr lang="fr-FR" dirty="0"/>
              <a:t>Des filiales dynamiques : en Europe, Europe de l’Est, Asie et Amérique Latine (22 % du CA total en 2016)</a:t>
            </a:r>
          </a:p>
          <a:p>
            <a:pPr lvl="0">
              <a:buFont typeface="Courier New" panose="02070309020205020404" pitchFamily="49" charset="0"/>
              <a:buChar char="o"/>
            </a:pPr>
            <a:r>
              <a:rPr lang="fr-FR" dirty="0"/>
              <a:t>Des partenaires engagés dans la durée </a:t>
            </a:r>
          </a:p>
          <a:p>
            <a:endParaRPr lang="fr-FR" dirty="0"/>
          </a:p>
        </p:txBody>
      </p:sp>
      <p:sp>
        <p:nvSpPr>
          <p:cNvPr id="4" name="Espace réservé du numéro de diapositive 3"/>
          <p:cNvSpPr>
            <a:spLocks noGrp="1"/>
          </p:cNvSpPr>
          <p:nvPr>
            <p:ph type="sldNum" sz="quarter" idx="5"/>
          </p:nvPr>
        </p:nvSpPr>
        <p:spPr/>
        <p:txBody>
          <a:bodyPr/>
          <a:lstStyle/>
          <a:p>
            <a:fld id="{BDADCC4C-5A53-4B2A-A627-38153A68962D}" type="slidenum">
              <a:rPr lang="fr-FR" smtClean="0"/>
              <a:t>5</a:t>
            </a:fld>
            <a:endParaRPr lang="fr-FR"/>
          </a:p>
        </p:txBody>
      </p:sp>
    </p:spTree>
    <p:extLst>
      <p:ext uri="{BB962C8B-B14F-4D97-AF65-F5344CB8AC3E}">
        <p14:creationId xmlns:p14="http://schemas.microsoft.com/office/powerpoint/2010/main" val="996047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DADCC4C-5A53-4B2A-A627-38153A68962D}" type="slidenum">
              <a:rPr lang="fr-FR" smtClean="0"/>
              <a:t>7</a:t>
            </a:fld>
            <a:endParaRPr lang="fr-FR"/>
          </a:p>
        </p:txBody>
      </p:sp>
    </p:spTree>
    <p:extLst>
      <p:ext uri="{BB962C8B-B14F-4D97-AF65-F5344CB8AC3E}">
        <p14:creationId xmlns:p14="http://schemas.microsoft.com/office/powerpoint/2010/main" val="2193907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uverture">
    <p:bg>
      <p:bgPr>
        <a:solidFill>
          <a:schemeClr val="tx2"/>
        </a:solidFill>
        <a:effectLst/>
      </p:bgPr>
    </p:bg>
    <p:spTree>
      <p:nvGrpSpPr>
        <p:cNvPr id="1" name=""/>
        <p:cNvGrpSpPr/>
        <p:nvPr/>
      </p:nvGrpSpPr>
      <p:grpSpPr>
        <a:xfrm>
          <a:off x="0" y="0"/>
          <a:ext cx="0" cy="0"/>
          <a:chOff x="0" y="0"/>
          <a:chExt cx="0" cy="0"/>
        </a:xfrm>
      </p:grpSpPr>
      <p:pic>
        <p:nvPicPr>
          <p:cNvPr id="5" name="Picture 4" descr="A black background with white text&#10;&#10;Description automatically generated with low confidence">
            <a:extLst>
              <a:ext uri="{FF2B5EF4-FFF2-40B4-BE49-F238E27FC236}">
                <a16:creationId xmlns:a16="http://schemas.microsoft.com/office/drawing/2014/main" id="{D34CD842-C671-9728-4B58-C58AD37E8797}"/>
              </a:ext>
            </a:extLst>
          </p:cNvPr>
          <p:cNvPicPr>
            <a:picLocks noChangeAspect="1"/>
          </p:cNvPicPr>
          <p:nvPr userDrawn="1"/>
        </p:nvPicPr>
        <p:blipFill>
          <a:blip r:embed="rId2"/>
          <a:stretch>
            <a:fillRect/>
          </a:stretch>
        </p:blipFill>
        <p:spPr>
          <a:xfrm>
            <a:off x="9257210" y="5506065"/>
            <a:ext cx="2708647" cy="1351935"/>
          </a:xfrm>
          <a:prstGeom prst="rect">
            <a:avLst/>
          </a:prstGeom>
        </p:spPr>
      </p:pic>
      <p:sp>
        <p:nvSpPr>
          <p:cNvPr id="7" name="Text Placeholder 6">
            <a:extLst>
              <a:ext uri="{FF2B5EF4-FFF2-40B4-BE49-F238E27FC236}">
                <a16:creationId xmlns:a16="http://schemas.microsoft.com/office/drawing/2014/main" id="{704E2EAF-40A6-FC81-E31C-F7A82342AE2C}"/>
              </a:ext>
            </a:extLst>
          </p:cNvPr>
          <p:cNvSpPr>
            <a:spLocks noGrp="1"/>
          </p:cNvSpPr>
          <p:nvPr>
            <p:ph type="body" sz="quarter" idx="10"/>
          </p:nvPr>
        </p:nvSpPr>
        <p:spPr>
          <a:xfrm>
            <a:off x="6489700" y="2407920"/>
            <a:ext cx="5143500" cy="1218795"/>
          </a:xfrm>
          <a:prstGeom prst="rect">
            <a:avLst/>
          </a:prstGeom>
        </p:spPr>
        <p:txBody>
          <a:bodyPr lIns="0" tIns="0" rIns="0" bIns="0">
            <a:spAutoFit/>
          </a:bodyPr>
          <a:lstStyle>
            <a:lvl1pPr marL="0" indent="0" algn="l" defTabSz="914400" rtl="0" eaLnBrk="1" latinLnBrk="0" hangingPunct="1">
              <a:lnSpc>
                <a:spcPct val="90000"/>
              </a:lnSpc>
              <a:buNone/>
              <a:defRPr lang="en-US" sz="4400" kern="1200" dirty="0" smtClean="0">
                <a:solidFill>
                  <a:schemeClr val="bg1"/>
                </a:solidFill>
                <a:latin typeface="Raleway ExtraBold" pitchFamily="2" charset="0"/>
                <a:ea typeface="+mn-ea"/>
                <a:cs typeface="+mn-cs"/>
              </a:defRPr>
            </a:lvl1pPr>
            <a:lvl2pPr marL="457200" indent="0">
              <a:buNone/>
              <a:defRPr/>
            </a:lvl2pPr>
          </a:lstStyle>
          <a:p>
            <a:pPr lvl="0"/>
            <a:r>
              <a:rPr lang="en-US" dirty="0"/>
              <a:t>Click to edit Master text styles</a:t>
            </a:r>
          </a:p>
        </p:txBody>
      </p:sp>
      <p:sp>
        <p:nvSpPr>
          <p:cNvPr id="8" name="Text Placeholder 6">
            <a:extLst>
              <a:ext uri="{FF2B5EF4-FFF2-40B4-BE49-F238E27FC236}">
                <a16:creationId xmlns:a16="http://schemas.microsoft.com/office/drawing/2014/main" id="{4579F253-BCBD-3943-157C-AD06EBEB0BF5}"/>
              </a:ext>
            </a:extLst>
          </p:cNvPr>
          <p:cNvSpPr>
            <a:spLocks noGrp="1"/>
          </p:cNvSpPr>
          <p:nvPr>
            <p:ph type="body" sz="quarter" idx="11"/>
          </p:nvPr>
        </p:nvSpPr>
        <p:spPr>
          <a:xfrm>
            <a:off x="6489700" y="3783365"/>
            <a:ext cx="5143500" cy="276999"/>
          </a:xfrm>
          <a:prstGeom prst="rect">
            <a:avLst/>
          </a:prstGeom>
        </p:spPr>
        <p:txBody>
          <a:bodyPr lIns="0" tIns="0" rIns="0" bIns="0">
            <a:spAutoFit/>
          </a:bodyPr>
          <a:lstStyle>
            <a:lvl1pPr marL="0" indent="0" algn="l" defTabSz="914400" rtl="0" eaLnBrk="1" latinLnBrk="0" hangingPunct="1">
              <a:lnSpc>
                <a:spcPct val="90000"/>
              </a:lnSpc>
              <a:buNone/>
              <a:defRPr lang="en-US" sz="2000" kern="1200" dirty="0" smtClean="0">
                <a:solidFill>
                  <a:schemeClr val="bg1"/>
                </a:solidFill>
                <a:latin typeface="+mn-lt"/>
                <a:ea typeface="+mn-ea"/>
                <a:cs typeface="+mn-cs"/>
              </a:defRPr>
            </a:lvl1pPr>
            <a:lvl2pPr marL="457200" indent="0">
              <a:buNone/>
              <a:defRPr/>
            </a:lvl2pPr>
          </a:lstStyle>
          <a:p>
            <a:pPr lvl="0"/>
            <a:r>
              <a:rPr lang="en-US" dirty="0"/>
              <a:t>Click to edit Master text styles</a:t>
            </a:r>
          </a:p>
        </p:txBody>
      </p:sp>
      <p:sp>
        <p:nvSpPr>
          <p:cNvPr id="11" name="Picture Placeholder 10">
            <a:extLst>
              <a:ext uri="{FF2B5EF4-FFF2-40B4-BE49-F238E27FC236}">
                <a16:creationId xmlns:a16="http://schemas.microsoft.com/office/drawing/2014/main" id="{94E53532-E0F9-BCD6-1239-44472A3ABAFC}"/>
              </a:ext>
            </a:extLst>
          </p:cNvPr>
          <p:cNvSpPr>
            <a:spLocks noGrp="1"/>
          </p:cNvSpPr>
          <p:nvPr>
            <p:ph type="pic" sz="quarter" idx="12" hasCustomPrompt="1"/>
          </p:nvPr>
        </p:nvSpPr>
        <p:spPr>
          <a:xfrm>
            <a:off x="-684315" y="1071486"/>
            <a:ext cx="6780315" cy="4144891"/>
          </a:xfrm>
          <a:custGeom>
            <a:avLst/>
            <a:gdLst>
              <a:gd name="connsiteX0" fmla="*/ 6764078 w 6780315"/>
              <a:gd name="connsiteY0" fmla="*/ 1310167 h 4144891"/>
              <a:gd name="connsiteX1" fmla="*/ 6764078 w 6780315"/>
              <a:gd name="connsiteY1" fmla="*/ 3361972 h 4144891"/>
              <a:gd name="connsiteX2" fmla="*/ 6534387 w 6780315"/>
              <a:gd name="connsiteY2" fmla="*/ 3915971 h 4144891"/>
              <a:gd name="connsiteX3" fmla="*/ 5907237 w 6780315"/>
              <a:gd name="connsiteY3" fmla="*/ 4144836 h 4144891"/>
              <a:gd name="connsiteX4" fmla="*/ 5282785 w 6780315"/>
              <a:gd name="connsiteY4" fmla="*/ 3915916 h 4144891"/>
              <a:gd name="connsiteX5" fmla="*/ 5050397 w 6780315"/>
              <a:gd name="connsiteY5" fmla="*/ 3361972 h 4144891"/>
              <a:gd name="connsiteX6" fmla="*/ 5050397 w 6780315"/>
              <a:gd name="connsiteY6" fmla="*/ 3029297 h 4144891"/>
              <a:gd name="connsiteX7" fmla="*/ 5143473 w 6780315"/>
              <a:gd name="connsiteY7" fmla="*/ 2937542 h 4144891"/>
              <a:gd name="connsiteX8" fmla="*/ 5145564 w 6780315"/>
              <a:gd name="connsiteY8" fmla="*/ 2935505 h 4144891"/>
              <a:gd name="connsiteX9" fmla="*/ 5145564 w 6780315"/>
              <a:gd name="connsiteY9" fmla="*/ 2935450 h 4144891"/>
              <a:gd name="connsiteX10" fmla="*/ 6640398 w 6780315"/>
              <a:gd name="connsiteY10" fmla="*/ 1461368 h 4144891"/>
              <a:gd name="connsiteX11" fmla="*/ 6764078 w 6780315"/>
              <a:gd name="connsiteY11" fmla="*/ 1310167 h 4144891"/>
              <a:gd name="connsiteX12" fmla="*/ 2442061 w 6780315"/>
              <a:gd name="connsiteY12" fmla="*/ 591427 h 4144891"/>
              <a:gd name="connsiteX13" fmla="*/ 2418613 w 6780315"/>
              <a:gd name="connsiteY13" fmla="*/ 798220 h 4144891"/>
              <a:gd name="connsiteX14" fmla="*/ 2418613 w 6780315"/>
              <a:gd name="connsiteY14" fmla="*/ 2917121 h 4144891"/>
              <a:gd name="connsiteX15" fmla="*/ 1402756 w 6780315"/>
              <a:gd name="connsiteY15" fmla="*/ 3918999 h 4144891"/>
              <a:gd name="connsiteX16" fmla="*/ 852169 w 6780315"/>
              <a:gd name="connsiteY16" fmla="*/ 4144836 h 4144891"/>
              <a:gd name="connsiteX17" fmla="*/ 264154 w 6780315"/>
              <a:gd name="connsiteY17" fmla="*/ 3881680 h 4144891"/>
              <a:gd name="connsiteX18" fmla="*/ 2484 w 6780315"/>
              <a:gd name="connsiteY18" fmla="*/ 3338910 h 4144891"/>
              <a:gd name="connsiteX19" fmla="*/ 200305 w 6780315"/>
              <a:gd name="connsiteY19" fmla="*/ 2802249 h 4144891"/>
              <a:gd name="connsiteX20" fmla="*/ 5977141 w 6780315"/>
              <a:gd name="connsiteY20" fmla="*/ 0 h 4144891"/>
              <a:gd name="connsiteX21" fmla="*/ 6291542 w 6780315"/>
              <a:gd name="connsiteY21" fmla="*/ 64014 h 4144891"/>
              <a:gd name="connsiteX22" fmla="*/ 6291597 w 6780315"/>
              <a:gd name="connsiteY22" fmla="*/ 64124 h 4144891"/>
              <a:gd name="connsiteX23" fmla="*/ 6780315 w 6780315"/>
              <a:gd name="connsiteY23" fmla="*/ 798331 h 4144891"/>
              <a:gd name="connsiteX24" fmla="*/ 6780315 w 6780315"/>
              <a:gd name="connsiteY24" fmla="*/ 852713 h 4144891"/>
              <a:gd name="connsiteX25" fmla="*/ 6764133 w 6780315"/>
              <a:gd name="connsiteY25" fmla="*/ 963732 h 4144891"/>
              <a:gd name="connsiteX26" fmla="*/ 6545286 w 6780315"/>
              <a:gd name="connsiteY26" fmla="*/ 1364989 h 4144891"/>
              <a:gd name="connsiteX27" fmla="*/ 5050452 w 6780315"/>
              <a:gd name="connsiteY27" fmla="*/ 2839073 h 4144891"/>
              <a:gd name="connsiteX28" fmla="*/ 5048360 w 6780315"/>
              <a:gd name="connsiteY28" fmla="*/ 2841109 h 4144891"/>
              <a:gd name="connsiteX29" fmla="*/ 5048360 w 6780315"/>
              <a:gd name="connsiteY29" fmla="*/ 2839128 h 4144891"/>
              <a:gd name="connsiteX30" fmla="*/ 3958471 w 6780315"/>
              <a:gd name="connsiteY30" fmla="*/ 3913880 h 4144891"/>
              <a:gd name="connsiteX31" fmla="*/ 3412399 w 6780315"/>
              <a:gd name="connsiteY31" fmla="*/ 4144891 h 4144891"/>
              <a:gd name="connsiteX32" fmla="*/ 2923019 w 6780315"/>
              <a:gd name="connsiteY32" fmla="*/ 3982903 h 4144891"/>
              <a:gd name="connsiteX33" fmla="*/ 2554126 w 6780315"/>
              <a:gd name="connsiteY33" fmla="*/ 3311444 h 4144891"/>
              <a:gd name="connsiteX34" fmla="*/ 2554126 w 6780315"/>
              <a:gd name="connsiteY34" fmla="*/ 798276 h 4144891"/>
              <a:gd name="connsiteX35" fmla="*/ 2703400 w 6780315"/>
              <a:gd name="connsiteY35" fmla="*/ 333721 h 4144891"/>
              <a:gd name="connsiteX36" fmla="*/ 2828676 w 6780315"/>
              <a:gd name="connsiteY36" fmla="*/ 193969 h 4144891"/>
              <a:gd name="connsiteX37" fmla="*/ 2833080 w 6780315"/>
              <a:gd name="connsiteY37" fmla="*/ 190226 h 4144891"/>
              <a:gd name="connsiteX38" fmla="*/ 3419884 w 6780315"/>
              <a:gd name="connsiteY38" fmla="*/ 2422 h 4144891"/>
              <a:gd name="connsiteX39" fmla="*/ 3753054 w 6780315"/>
              <a:gd name="connsiteY39" fmla="*/ 64069 h 4144891"/>
              <a:gd name="connsiteX40" fmla="*/ 4241773 w 6780315"/>
              <a:gd name="connsiteY40" fmla="*/ 798276 h 4144891"/>
              <a:gd name="connsiteX41" fmla="*/ 4241773 w 6780315"/>
              <a:gd name="connsiteY41" fmla="*/ 1399006 h 4144891"/>
              <a:gd name="connsiteX42" fmla="*/ 4339307 w 6780315"/>
              <a:gd name="connsiteY42" fmla="*/ 1302847 h 4144891"/>
              <a:gd name="connsiteX43" fmla="*/ 4346959 w 6780315"/>
              <a:gd name="connsiteY43" fmla="*/ 1297288 h 4144891"/>
              <a:gd name="connsiteX44" fmla="*/ 5427655 w 6780315"/>
              <a:gd name="connsiteY44" fmla="*/ 231562 h 4144891"/>
              <a:gd name="connsiteX45" fmla="*/ 5977141 w 6780315"/>
              <a:gd name="connsiteY45" fmla="*/ 0 h 414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780315" h="4144891">
                <a:moveTo>
                  <a:pt x="6764078" y="1310167"/>
                </a:moveTo>
                <a:lnTo>
                  <a:pt x="6764078" y="3361972"/>
                </a:lnTo>
                <a:cubicBezTo>
                  <a:pt x="6764078" y="3577627"/>
                  <a:pt x="6682505" y="3774347"/>
                  <a:pt x="6534387" y="3915971"/>
                </a:cubicBezTo>
                <a:cubicBezTo>
                  <a:pt x="6377848" y="4065685"/>
                  <a:pt x="6158229" y="4144836"/>
                  <a:pt x="5907237" y="4144836"/>
                </a:cubicBezTo>
                <a:cubicBezTo>
                  <a:pt x="5656245" y="4144836"/>
                  <a:pt x="5440315" y="4065685"/>
                  <a:pt x="5282785" y="3915916"/>
                </a:cubicBezTo>
                <a:cubicBezTo>
                  <a:pt x="5132904" y="3773467"/>
                  <a:pt x="5050397" y="3576746"/>
                  <a:pt x="5050397" y="3361972"/>
                </a:cubicBezTo>
                <a:lnTo>
                  <a:pt x="5050397" y="3029297"/>
                </a:lnTo>
                <a:lnTo>
                  <a:pt x="5143473" y="2937542"/>
                </a:lnTo>
                <a:lnTo>
                  <a:pt x="5145564" y="2935505"/>
                </a:lnTo>
                <a:lnTo>
                  <a:pt x="5145564" y="2935450"/>
                </a:lnTo>
                <a:lnTo>
                  <a:pt x="6640398" y="1461368"/>
                </a:lnTo>
                <a:cubicBezTo>
                  <a:pt x="6687185" y="1415242"/>
                  <a:pt x="6728411" y="1364439"/>
                  <a:pt x="6764078" y="1310167"/>
                </a:cubicBezTo>
                <a:close/>
                <a:moveTo>
                  <a:pt x="2442061" y="591427"/>
                </a:moveTo>
                <a:cubicBezTo>
                  <a:pt x="2426704" y="658799"/>
                  <a:pt x="2418613" y="728042"/>
                  <a:pt x="2418613" y="798220"/>
                </a:cubicBezTo>
                <a:lnTo>
                  <a:pt x="2418613" y="2917121"/>
                </a:lnTo>
                <a:lnTo>
                  <a:pt x="1402756" y="3918999"/>
                </a:lnTo>
                <a:cubicBezTo>
                  <a:pt x="1255077" y="4064640"/>
                  <a:pt x="1051752" y="4144836"/>
                  <a:pt x="852169" y="4144836"/>
                </a:cubicBezTo>
                <a:cubicBezTo>
                  <a:pt x="652586" y="4144836"/>
                  <a:pt x="421794" y="4041522"/>
                  <a:pt x="264154" y="3881680"/>
                </a:cubicBezTo>
                <a:cubicBezTo>
                  <a:pt x="111743" y="3727122"/>
                  <a:pt x="18776" y="3534364"/>
                  <a:pt x="2484" y="3338910"/>
                </a:cubicBezTo>
                <a:cubicBezTo>
                  <a:pt x="-14469" y="3135364"/>
                  <a:pt x="55765" y="2944808"/>
                  <a:pt x="200305" y="2802249"/>
                </a:cubicBezTo>
                <a:close/>
                <a:moveTo>
                  <a:pt x="5977141" y="0"/>
                </a:moveTo>
                <a:cubicBezTo>
                  <a:pt x="6072474" y="0"/>
                  <a:pt x="6177715" y="18219"/>
                  <a:pt x="6291542" y="64014"/>
                </a:cubicBezTo>
                <a:lnTo>
                  <a:pt x="6291597" y="64124"/>
                </a:lnTo>
                <a:cubicBezTo>
                  <a:pt x="6589265" y="183896"/>
                  <a:pt x="6780315" y="477436"/>
                  <a:pt x="6780315" y="798331"/>
                </a:cubicBezTo>
                <a:lnTo>
                  <a:pt x="6780315" y="852713"/>
                </a:lnTo>
                <a:cubicBezTo>
                  <a:pt x="6777784" y="889976"/>
                  <a:pt x="6771894" y="927019"/>
                  <a:pt x="6764133" y="963732"/>
                </a:cubicBezTo>
                <a:cubicBezTo>
                  <a:pt x="6732979" y="1111080"/>
                  <a:pt x="6660543" y="1251328"/>
                  <a:pt x="6545286" y="1364989"/>
                </a:cubicBezTo>
                <a:lnTo>
                  <a:pt x="5050452" y="2839073"/>
                </a:lnTo>
                <a:lnTo>
                  <a:pt x="5048360" y="2841109"/>
                </a:lnTo>
                <a:lnTo>
                  <a:pt x="5048360" y="2839128"/>
                </a:lnTo>
                <a:lnTo>
                  <a:pt x="3958471" y="3913880"/>
                </a:lnTo>
                <a:cubicBezTo>
                  <a:pt x="3866936" y="4004149"/>
                  <a:pt x="3673298" y="4144891"/>
                  <a:pt x="3412399" y="4144891"/>
                </a:cubicBezTo>
                <a:cubicBezTo>
                  <a:pt x="3267968" y="4144891"/>
                  <a:pt x="3102841" y="4101683"/>
                  <a:pt x="2923019" y="3982903"/>
                </a:cubicBezTo>
                <a:cubicBezTo>
                  <a:pt x="2701309" y="3841665"/>
                  <a:pt x="2554126" y="3593810"/>
                  <a:pt x="2554126" y="3311444"/>
                </a:cubicBezTo>
                <a:lnTo>
                  <a:pt x="2554126" y="798276"/>
                </a:lnTo>
                <a:cubicBezTo>
                  <a:pt x="2554126" y="628856"/>
                  <a:pt x="2608068" y="467858"/>
                  <a:pt x="2703400" y="333721"/>
                </a:cubicBezTo>
                <a:cubicBezTo>
                  <a:pt x="2739508" y="282971"/>
                  <a:pt x="2781340" y="235966"/>
                  <a:pt x="2828676" y="193969"/>
                </a:cubicBezTo>
                <a:cubicBezTo>
                  <a:pt x="2830107" y="192647"/>
                  <a:pt x="2831649" y="191491"/>
                  <a:pt x="2833080" y="190226"/>
                </a:cubicBezTo>
                <a:cubicBezTo>
                  <a:pt x="2985932" y="67262"/>
                  <a:pt x="3207532" y="2422"/>
                  <a:pt x="3419884" y="2422"/>
                </a:cubicBezTo>
                <a:cubicBezTo>
                  <a:pt x="3538280" y="2422"/>
                  <a:pt x="3653868" y="22567"/>
                  <a:pt x="3753054" y="64069"/>
                </a:cubicBezTo>
                <a:cubicBezTo>
                  <a:pt x="4049070" y="187914"/>
                  <a:pt x="4241773" y="477381"/>
                  <a:pt x="4241773" y="798276"/>
                </a:cubicBezTo>
                <a:lnTo>
                  <a:pt x="4241773" y="1399006"/>
                </a:lnTo>
                <a:lnTo>
                  <a:pt x="4339307" y="1302847"/>
                </a:lnTo>
                <a:cubicBezTo>
                  <a:pt x="4341895" y="1300975"/>
                  <a:pt x="4344592" y="1299599"/>
                  <a:pt x="4346959" y="1297288"/>
                </a:cubicBezTo>
                <a:lnTo>
                  <a:pt x="5427655" y="231562"/>
                </a:lnTo>
                <a:cubicBezTo>
                  <a:pt x="5506530" y="153788"/>
                  <a:pt x="5700114" y="0"/>
                  <a:pt x="5977141" y="0"/>
                </a:cubicBezTo>
                <a:close/>
              </a:path>
            </a:pathLst>
          </a:custGeom>
          <a:solidFill>
            <a:srgbClr val="003C70"/>
          </a:solidFill>
        </p:spPr>
        <p:txBody>
          <a:bodyPr wrap="square" anchor="ctr">
            <a:noAutofit/>
          </a:bodyPr>
          <a:lstStyle>
            <a:lvl1pPr marL="0" indent="0" algn="ctr">
              <a:buNone/>
              <a:defRPr sz="2000">
                <a:solidFill>
                  <a:schemeClr val="bg1"/>
                </a:solidFill>
              </a:defRPr>
            </a:lvl1pPr>
          </a:lstStyle>
          <a:p>
            <a:r>
              <a:rPr lang="fr-FR" dirty="0"/>
              <a:t>Insert </a:t>
            </a:r>
            <a:r>
              <a:rPr lang="fr-FR" dirty="0" err="1"/>
              <a:t>picture</a:t>
            </a:r>
            <a:endParaRPr lang="fr-FR" dirty="0"/>
          </a:p>
        </p:txBody>
      </p:sp>
    </p:spTree>
    <p:extLst>
      <p:ext uri="{BB962C8B-B14F-4D97-AF65-F5344CB8AC3E}">
        <p14:creationId xmlns:p14="http://schemas.microsoft.com/office/powerpoint/2010/main" val="11269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34">
          <p15:clr>
            <a:srgbClr val="FBAE40"/>
          </p15:clr>
        </p15:guide>
        <p15:guide id="2" pos="7446">
          <p15:clr>
            <a:srgbClr val="FBAE40"/>
          </p15:clr>
        </p15:guide>
        <p15:guide id="3" orient="horz" pos="232">
          <p15:clr>
            <a:srgbClr val="FBAE40"/>
          </p15:clr>
        </p15:guide>
        <p15:guide id="4"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1"/>
        </a:solidFill>
        <a:effectLst/>
      </p:bgPr>
    </p:bg>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BBA7542F-EE0F-AB43-E7AB-0C5A9060BC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1477" y="-2613320"/>
            <a:ext cx="8986452" cy="5496986"/>
          </a:xfrm>
          <a:prstGeom prst="rect">
            <a:avLst/>
          </a:prstGeom>
        </p:spPr>
      </p:pic>
      <p:sp>
        <p:nvSpPr>
          <p:cNvPr id="2" name="Rectangle 1">
            <a:extLst>
              <a:ext uri="{FF2B5EF4-FFF2-40B4-BE49-F238E27FC236}">
                <a16:creationId xmlns:a16="http://schemas.microsoft.com/office/drawing/2014/main" id="{93D78698-E4DE-942C-B5CD-C5FD51A5B9DE}"/>
              </a:ext>
            </a:extLst>
          </p:cNvPr>
          <p:cNvSpPr/>
          <p:nvPr userDrawn="1"/>
        </p:nvSpPr>
        <p:spPr>
          <a:xfrm>
            <a:off x="0" y="1068860"/>
            <a:ext cx="12192000" cy="5789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878229" y="172277"/>
            <a:ext cx="9651124" cy="775597"/>
          </a:xfrm>
          <a:prstGeom prst="rect">
            <a:avLst/>
          </a:prstGeom>
        </p:spPr>
        <p:txBody>
          <a:bodyPr wrap="square" lIns="0" tIns="0" rIns="0" bIns="0" anchor="ctr">
            <a:spAutoFit/>
          </a:bodyPr>
          <a:lstStyle>
            <a:lvl1pPr marL="0" indent="0" algn="l" defTabSz="914400" rtl="0" eaLnBrk="1" latinLnBrk="0" hangingPunct="1">
              <a:lnSpc>
                <a:spcPct val="90000"/>
              </a:lnSpc>
              <a:buNone/>
              <a:defRPr lang="en-US" sz="2800" kern="1200" dirty="0" smtClean="0">
                <a:solidFill>
                  <a:schemeClr val="bg1"/>
                </a:solidFill>
                <a:latin typeface="Raleway SemiBold" pitchFamily="2" charset="0"/>
                <a:ea typeface="+mn-ea"/>
                <a:cs typeface="+mn-cs"/>
              </a:defRPr>
            </a:lvl1pPr>
            <a:lvl2pPr marL="457200" indent="0">
              <a:buNone/>
              <a:defRPr/>
            </a:lvl2pPr>
          </a:lstStyle>
          <a:p>
            <a:r>
              <a:rPr lang="fr-FR" dirty="0"/>
              <a:t>Titre </a:t>
            </a:r>
            <a:br>
              <a:rPr lang="fr-FR" dirty="0"/>
            </a:br>
            <a:r>
              <a:rPr lang="fr-FR" dirty="0"/>
              <a:t>de la slide</a:t>
            </a:r>
          </a:p>
        </p:txBody>
      </p:sp>
      <p:grpSp>
        <p:nvGrpSpPr>
          <p:cNvPr id="30" name="Group 29">
            <a:extLst>
              <a:ext uri="{FF2B5EF4-FFF2-40B4-BE49-F238E27FC236}">
                <a16:creationId xmlns:a16="http://schemas.microsoft.com/office/drawing/2014/main" id="{AAC34D7C-D09A-D521-CED8-1B1BBA3DC499}"/>
              </a:ext>
            </a:extLst>
          </p:cNvPr>
          <p:cNvGrpSpPr/>
          <p:nvPr userDrawn="1"/>
        </p:nvGrpSpPr>
        <p:grpSpPr>
          <a:xfrm>
            <a:off x="11449372" y="403389"/>
            <a:ext cx="512708" cy="313373"/>
            <a:chOff x="10042190" y="580707"/>
            <a:chExt cx="581898" cy="355663"/>
          </a:xfrm>
        </p:grpSpPr>
        <p:sp>
          <p:nvSpPr>
            <p:cNvPr id="31" name="Freeform: Shape 30">
              <a:extLst>
                <a:ext uri="{FF2B5EF4-FFF2-40B4-BE49-F238E27FC236}">
                  <a16:creationId xmlns:a16="http://schemas.microsoft.com/office/drawing/2014/main" id="{3BC5EF99-3B32-33F6-D9AF-E5A0D862BBF8}"/>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2" name="Freeform: Shape 31">
              <a:extLst>
                <a:ext uri="{FF2B5EF4-FFF2-40B4-BE49-F238E27FC236}">
                  <a16:creationId xmlns:a16="http://schemas.microsoft.com/office/drawing/2014/main" id="{CC77C5E8-FC6F-7B70-488E-5DBB8C82C40F}"/>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3" name="Freeform: Shape 32">
              <a:extLst>
                <a:ext uri="{FF2B5EF4-FFF2-40B4-BE49-F238E27FC236}">
                  <a16:creationId xmlns:a16="http://schemas.microsoft.com/office/drawing/2014/main" id="{4A9CEC9C-9729-CEE8-3E49-5E629D3B0567}"/>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chemeClr val="bg1"/>
            </a:solidFill>
            <a:ln w="9525" cap="flat">
              <a:noFill/>
              <a:prstDash val="solid"/>
              <a:miter/>
            </a:ln>
          </p:spPr>
          <p:txBody>
            <a:bodyPr rtlCol="0" anchor="ctr"/>
            <a:lstStyle/>
            <a:p>
              <a:endParaRPr lang="fr-FR">
                <a:solidFill>
                  <a:schemeClr val="bg1"/>
                </a:solidFill>
              </a:endParaRPr>
            </a:p>
          </p:txBody>
        </p:sp>
      </p:grpSp>
      <p:sp>
        <p:nvSpPr>
          <p:cNvPr id="46" name="Text Placeholder 6">
            <a:extLst>
              <a:ext uri="{FF2B5EF4-FFF2-40B4-BE49-F238E27FC236}">
                <a16:creationId xmlns:a16="http://schemas.microsoft.com/office/drawing/2014/main" id="{10670D34-4324-7782-ADCA-5C690377F0A5}"/>
              </a:ext>
            </a:extLst>
          </p:cNvPr>
          <p:cNvSpPr>
            <a:spLocks noGrp="1"/>
          </p:cNvSpPr>
          <p:nvPr>
            <p:ph type="body" sz="quarter" idx="11"/>
          </p:nvPr>
        </p:nvSpPr>
        <p:spPr>
          <a:xfrm>
            <a:off x="878229" y="143767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6" name="Text Placeholder 6">
            <a:extLst>
              <a:ext uri="{FF2B5EF4-FFF2-40B4-BE49-F238E27FC236}">
                <a16:creationId xmlns:a16="http://schemas.microsoft.com/office/drawing/2014/main" id="{E3EAA8BD-DBE0-C37D-6736-6DD494075DF9}"/>
              </a:ext>
            </a:extLst>
          </p:cNvPr>
          <p:cNvSpPr>
            <a:spLocks noGrp="1"/>
          </p:cNvSpPr>
          <p:nvPr>
            <p:ph type="body" sz="quarter" idx="14"/>
          </p:nvPr>
        </p:nvSpPr>
        <p:spPr>
          <a:xfrm>
            <a:off x="878229" y="497649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7" name="Text Placeholder 6">
            <a:extLst>
              <a:ext uri="{FF2B5EF4-FFF2-40B4-BE49-F238E27FC236}">
                <a16:creationId xmlns:a16="http://schemas.microsoft.com/office/drawing/2014/main" id="{05234940-41DA-A4CF-B395-71A370BE3457}"/>
              </a:ext>
            </a:extLst>
          </p:cNvPr>
          <p:cNvSpPr>
            <a:spLocks noGrp="1"/>
          </p:cNvSpPr>
          <p:nvPr>
            <p:ph type="body" sz="quarter" idx="15"/>
          </p:nvPr>
        </p:nvSpPr>
        <p:spPr>
          <a:xfrm>
            <a:off x="6450959" y="143767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9" name="Picture Placeholder 8">
            <a:extLst>
              <a:ext uri="{FF2B5EF4-FFF2-40B4-BE49-F238E27FC236}">
                <a16:creationId xmlns:a16="http://schemas.microsoft.com/office/drawing/2014/main" id="{062E33B6-E349-D93E-9F41-F21B9352D9C6}"/>
              </a:ext>
            </a:extLst>
          </p:cNvPr>
          <p:cNvSpPr>
            <a:spLocks noGrp="1"/>
          </p:cNvSpPr>
          <p:nvPr>
            <p:ph type="pic" sz="quarter" idx="16" hasCustomPrompt="1"/>
          </p:nvPr>
        </p:nvSpPr>
        <p:spPr>
          <a:xfrm>
            <a:off x="6451600" y="2506531"/>
            <a:ext cx="4862171" cy="2469961"/>
          </a:xfrm>
          <a:prstGeom prst="rect">
            <a:avLst/>
          </a:prstGeom>
          <a:solidFill>
            <a:schemeClr val="bg1">
              <a:lumMod val="95000"/>
            </a:schemeClr>
          </a:solidFill>
        </p:spPr>
        <p:txBody>
          <a:bodyPr anchor="ctr"/>
          <a:lstStyle>
            <a:lvl1pPr marL="0" indent="0" algn="ctr">
              <a:buNone/>
              <a:defRPr sz="1800">
                <a:solidFill>
                  <a:schemeClr val="accent1"/>
                </a:solidFill>
              </a:defRPr>
            </a:lvl1pPr>
          </a:lstStyle>
          <a:p>
            <a:r>
              <a:rPr lang="fr-FR" dirty="0"/>
              <a:t>Insert </a:t>
            </a:r>
            <a:r>
              <a:rPr lang="fr-FR" dirty="0" err="1"/>
              <a:t>picture</a:t>
            </a:r>
            <a:endParaRPr lang="fr-FR" dirty="0"/>
          </a:p>
        </p:txBody>
      </p:sp>
      <p:sp>
        <p:nvSpPr>
          <p:cNvPr id="10" name="Text Placeholder 6">
            <a:extLst>
              <a:ext uri="{FF2B5EF4-FFF2-40B4-BE49-F238E27FC236}">
                <a16:creationId xmlns:a16="http://schemas.microsoft.com/office/drawing/2014/main" id="{405E1CD4-34E8-CCAF-5634-F3CA341A92B2}"/>
              </a:ext>
            </a:extLst>
          </p:cNvPr>
          <p:cNvSpPr>
            <a:spLocks noGrp="1"/>
          </p:cNvSpPr>
          <p:nvPr>
            <p:ph type="body" sz="quarter" idx="17"/>
          </p:nvPr>
        </p:nvSpPr>
        <p:spPr>
          <a:xfrm>
            <a:off x="6450959" y="5173326"/>
            <a:ext cx="4862814" cy="186077"/>
          </a:xfrm>
          <a:prstGeom prst="rect">
            <a:avLst/>
          </a:prstGeom>
        </p:spPr>
        <p:txBody>
          <a:bodyPr wrap="square" lIns="0" tIns="0" rIns="0" bIns="0">
            <a:spAutoFit/>
          </a:bodyPr>
          <a:lstStyle>
            <a:lvl1pPr marL="0" indent="0" algn="l" defTabSz="914400" rtl="0" eaLnBrk="1" latinLnBrk="0" hangingPunct="1">
              <a:lnSpc>
                <a:spcPct val="120000"/>
              </a:lnSpc>
              <a:buNone/>
              <a:defRPr lang="en-US" sz="1100" kern="1200" dirty="0" smtClean="0">
                <a:solidFill>
                  <a:schemeClr val="accent1"/>
                </a:solidFill>
                <a:latin typeface="+mn-lt"/>
                <a:ea typeface="+mn-ea"/>
                <a:cs typeface="+mn-cs"/>
              </a:defRPr>
            </a:lvl1pPr>
            <a:lvl2pPr marL="457200" indent="0">
              <a:buNone/>
              <a:defRPr/>
            </a:lvl2pPr>
          </a:lstStyle>
          <a:p>
            <a:pPr lvl="0"/>
            <a:endParaRPr lang="en-US" dirty="0"/>
          </a:p>
        </p:txBody>
      </p:sp>
      <p:sp>
        <p:nvSpPr>
          <p:cNvPr id="14" name="Text Placeholder 6">
            <a:extLst>
              <a:ext uri="{FF2B5EF4-FFF2-40B4-BE49-F238E27FC236}">
                <a16:creationId xmlns:a16="http://schemas.microsoft.com/office/drawing/2014/main" id="{42E7A943-0F43-3D49-4C01-6A5E80A576A5}"/>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tx2"/>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15" name="Oval 14">
            <a:extLst>
              <a:ext uri="{FF2B5EF4-FFF2-40B4-BE49-F238E27FC236}">
                <a16:creationId xmlns:a16="http://schemas.microsoft.com/office/drawing/2014/main" id="{462464A1-3D78-136F-EA5F-E5011AF2F822}"/>
              </a:ext>
            </a:extLst>
          </p:cNvPr>
          <p:cNvSpPr/>
          <p:nvPr userDrawn="1"/>
        </p:nvSpPr>
        <p:spPr>
          <a:xfrm>
            <a:off x="11739516" y="6330254"/>
            <a:ext cx="221138" cy="221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t>‹N°›</a:t>
            </a:fld>
            <a:endParaRPr lang="fr-FR" sz="700" dirty="0"/>
          </a:p>
        </p:txBody>
      </p:sp>
    </p:spTree>
    <p:extLst>
      <p:ext uri="{BB962C8B-B14F-4D97-AF65-F5344CB8AC3E}">
        <p14:creationId xmlns:p14="http://schemas.microsoft.com/office/powerpoint/2010/main" val="256159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2"/>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771A3E7-1FCA-1FF5-6E4F-9493BB6D4CAE}"/>
              </a:ext>
            </a:extLst>
          </p:cNvPr>
          <p:cNvGrpSpPr/>
          <p:nvPr userDrawn="1"/>
        </p:nvGrpSpPr>
        <p:grpSpPr>
          <a:xfrm>
            <a:off x="11449372" y="216620"/>
            <a:ext cx="512708" cy="313373"/>
            <a:chOff x="10042190" y="580707"/>
            <a:chExt cx="581898" cy="355663"/>
          </a:xfrm>
          <a:solidFill>
            <a:schemeClr val="bg2"/>
          </a:solidFill>
        </p:grpSpPr>
        <p:sp>
          <p:nvSpPr>
            <p:cNvPr id="16" name="Freeform: Shape 15">
              <a:extLst>
                <a:ext uri="{FF2B5EF4-FFF2-40B4-BE49-F238E27FC236}">
                  <a16:creationId xmlns:a16="http://schemas.microsoft.com/office/drawing/2014/main" id="{94D4F23D-AFCD-B44C-7886-D1CBC3C2C1BF}"/>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grpFill/>
            <a:ln w="9525" cap="flat">
              <a:noFill/>
              <a:prstDash val="solid"/>
              <a:miter/>
            </a:ln>
          </p:spPr>
          <p:txBody>
            <a:bodyPr rtlCol="0" anchor="ctr"/>
            <a:lstStyle/>
            <a:p>
              <a:endParaRPr lang="fr-FR">
                <a:solidFill>
                  <a:schemeClr val="bg1"/>
                </a:solidFill>
              </a:endParaRPr>
            </a:p>
          </p:txBody>
        </p:sp>
        <p:sp>
          <p:nvSpPr>
            <p:cNvPr id="17" name="Freeform: Shape 16">
              <a:extLst>
                <a:ext uri="{FF2B5EF4-FFF2-40B4-BE49-F238E27FC236}">
                  <a16:creationId xmlns:a16="http://schemas.microsoft.com/office/drawing/2014/main" id="{EC932CDD-2E0A-CA25-347C-7FE811D52CC9}"/>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grpFill/>
            <a:ln w="9525" cap="flat">
              <a:noFill/>
              <a:prstDash val="solid"/>
              <a:miter/>
            </a:ln>
          </p:spPr>
          <p:txBody>
            <a:bodyPr rtlCol="0" anchor="ctr"/>
            <a:lstStyle/>
            <a:p>
              <a:endParaRPr lang="fr-FR">
                <a:solidFill>
                  <a:schemeClr val="bg1"/>
                </a:solidFill>
              </a:endParaRPr>
            </a:p>
          </p:txBody>
        </p:sp>
        <p:sp>
          <p:nvSpPr>
            <p:cNvPr id="18" name="Freeform: Shape 17">
              <a:extLst>
                <a:ext uri="{FF2B5EF4-FFF2-40B4-BE49-F238E27FC236}">
                  <a16:creationId xmlns:a16="http://schemas.microsoft.com/office/drawing/2014/main" id="{170ACB1E-8B2B-BF67-43B8-535EB0C428E2}"/>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grpFill/>
            <a:ln w="9525" cap="flat">
              <a:noFill/>
              <a:prstDash val="solid"/>
              <a:miter/>
            </a:ln>
          </p:spPr>
          <p:txBody>
            <a:bodyPr rtlCol="0" anchor="ctr"/>
            <a:lstStyle/>
            <a:p>
              <a:endParaRPr lang="fr-FR">
                <a:solidFill>
                  <a:schemeClr val="bg1"/>
                </a:solidFill>
              </a:endParaRPr>
            </a:p>
          </p:txBody>
        </p:sp>
      </p:grpSp>
      <p:sp>
        <p:nvSpPr>
          <p:cNvPr id="13" name="Picture Placeholder 12">
            <a:extLst>
              <a:ext uri="{FF2B5EF4-FFF2-40B4-BE49-F238E27FC236}">
                <a16:creationId xmlns:a16="http://schemas.microsoft.com/office/drawing/2014/main" id="{916FFB14-114A-5652-CE97-6669E506F588}"/>
              </a:ext>
            </a:extLst>
          </p:cNvPr>
          <p:cNvSpPr>
            <a:spLocks noGrp="1"/>
          </p:cNvSpPr>
          <p:nvPr>
            <p:ph type="pic" sz="quarter" idx="14" hasCustomPrompt="1"/>
          </p:nvPr>
        </p:nvSpPr>
        <p:spPr>
          <a:xfrm>
            <a:off x="1" y="0"/>
            <a:ext cx="4684781" cy="6858000"/>
          </a:xfrm>
          <a:custGeom>
            <a:avLst/>
            <a:gdLst>
              <a:gd name="connsiteX0" fmla="*/ 0 w 4684781"/>
              <a:gd name="connsiteY0" fmla="*/ 0 h 6858000"/>
              <a:gd name="connsiteX1" fmla="*/ 3641008 w 4684781"/>
              <a:gd name="connsiteY1" fmla="*/ 0 h 6858000"/>
              <a:gd name="connsiteX2" fmla="*/ 3791691 w 4684781"/>
              <a:gd name="connsiteY2" fmla="*/ 167298 h 6858000"/>
              <a:gd name="connsiteX3" fmla="*/ 3524126 w 4684781"/>
              <a:gd name="connsiteY3" fmla="*/ 5548346 h 6858000"/>
              <a:gd name="connsiteX4" fmla="*/ 2193069 w 4684781"/>
              <a:gd name="connsiteY4" fmla="*/ 6858000 h 6858000"/>
              <a:gd name="connsiteX5" fmla="*/ 0 w 468478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4781" h="6858000">
                <a:moveTo>
                  <a:pt x="0" y="0"/>
                </a:moveTo>
                <a:lnTo>
                  <a:pt x="3641008" y="0"/>
                </a:lnTo>
                <a:lnTo>
                  <a:pt x="3791691" y="167298"/>
                </a:lnTo>
                <a:cubicBezTo>
                  <a:pt x="5018619" y="1639136"/>
                  <a:pt x="5029487" y="4039351"/>
                  <a:pt x="3524126" y="5548346"/>
                </a:cubicBezTo>
                <a:lnTo>
                  <a:pt x="2193069" y="6858000"/>
                </a:lnTo>
                <a:lnTo>
                  <a:pt x="0" y="6858000"/>
                </a:lnTo>
                <a:close/>
              </a:path>
            </a:pathLst>
          </a:custGeom>
          <a:solidFill>
            <a:schemeClr val="bg1">
              <a:lumMod val="95000"/>
            </a:schemeClr>
          </a:solidFill>
        </p:spPr>
        <p:txBody>
          <a:bodyPr wrap="square" anchor="ctr">
            <a:noAutofit/>
          </a:bodyPr>
          <a:lstStyle>
            <a:lvl1pPr marL="0" indent="0" algn="ctr">
              <a:buNone/>
              <a:defRPr sz="1800">
                <a:solidFill>
                  <a:schemeClr val="bg2"/>
                </a:solidFill>
              </a:defRPr>
            </a:lvl1pPr>
          </a:lstStyle>
          <a:p>
            <a:r>
              <a:rPr lang="fr-FR" dirty="0"/>
              <a:t>Insert </a:t>
            </a:r>
            <a:r>
              <a:rPr lang="fr-FR" dirty="0" err="1"/>
              <a:t>picture</a:t>
            </a:r>
            <a:endParaRPr lang="fr-FR" dirty="0"/>
          </a:p>
        </p:txBody>
      </p:sp>
      <p:sp>
        <p:nvSpPr>
          <p:cNvPr id="2" name="Text Placeholder 6">
            <a:extLst>
              <a:ext uri="{FF2B5EF4-FFF2-40B4-BE49-F238E27FC236}">
                <a16:creationId xmlns:a16="http://schemas.microsoft.com/office/drawing/2014/main" id="{153E3D48-D4DE-63BA-85E1-D47C7531E5B8}"/>
              </a:ext>
            </a:extLst>
          </p:cNvPr>
          <p:cNvSpPr>
            <a:spLocks noGrp="1"/>
          </p:cNvSpPr>
          <p:nvPr>
            <p:ph type="body" sz="quarter" idx="10"/>
          </p:nvPr>
        </p:nvSpPr>
        <p:spPr>
          <a:xfrm>
            <a:off x="5204782" y="2880166"/>
            <a:ext cx="5059041" cy="1218795"/>
          </a:xfrm>
          <a:prstGeom prst="rect">
            <a:avLst/>
          </a:prstGeom>
        </p:spPr>
        <p:txBody>
          <a:bodyPr wrap="square" lIns="0" tIns="0" rIns="0" bIns="0">
            <a:spAutoFit/>
          </a:bodyPr>
          <a:lstStyle>
            <a:lvl1pPr marL="0" indent="0" algn="l" defTabSz="914400" rtl="0" eaLnBrk="1" latinLnBrk="0" hangingPunct="1">
              <a:lnSpc>
                <a:spcPct val="90000"/>
              </a:lnSpc>
              <a:spcBef>
                <a:spcPts val="0"/>
              </a:spcBef>
              <a:buNone/>
              <a:defRPr lang="en-US" sz="4400" kern="1200" dirty="0" smtClean="0">
                <a:solidFill>
                  <a:schemeClr val="bg2"/>
                </a:solidFill>
                <a:latin typeface="Raleway ExtraBold" pitchFamily="2" charset="0"/>
                <a:ea typeface="+mn-ea"/>
                <a:cs typeface="+mn-cs"/>
              </a:defRPr>
            </a:lvl1pPr>
            <a:lvl2pPr marL="457200" indent="0">
              <a:buNone/>
              <a:defRPr/>
            </a:lvl2pPr>
          </a:lstStyle>
          <a:p>
            <a:pPr lvl="0"/>
            <a:r>
              <a:rPr lang="en-US" dirty="0"/>
              <a:t>Click to edit Master text styles</a:t>
            </a:r>
          </a:p>
        </p:txBody>
      </p:sp>
      <p:sp>
        <p:nvSpPr>
          <p:cNvPr id="3" name="Text Placeholder 6">
            <a:extLst>
              <a:ext uri="{FF2B5EF4-FFF2-40B4-BE49-F238E27FC236}">
                <a16:creationId xmlns:a16="http://schemas.microsoft.com/office/drawing/2014/main" id="{303042B4-3604-8ED1-5BB6-6C101AB7B507}"/>
              </a:ext>
            </a:extLst>
          </p:cNvPr>
          <p:cNvSpPr>
            <a:spLocks noGrp="1"/>
          </p:cNvSpPr>
          <p:nvPr>
            <p:ph type="body" sz="quarter" idx="11"/>
          </p:nvPr>
        </p:nvSpPr>
        <p:spPr>
          <a:xfrm>
            <a:off x="5204782" y="4255611"/>
            <a:ext cx="5059041" cy="276999"/>
          </a:xfrm>
          <a:prstGeom prst="rect">
            <a:avLst/>
          </a:prstGeom>
        </p:spPr>
        <p:txBody>
          <a:bodyPr wrap="square" lIns="0" tIns="0" rIns="0" bIns="0">
            <a:spAutoFit/>
          </a:bodyPr>
          <a:lstStyle>
            <a:lvl1pPr marL="0" indent="0" algn="l" defTabSz="914400" rtl="0" eaLnBrk="1" latinLnBrk="0" hangingPunct="1">
              <a:lnSpc>
                <a:spcPct val="90000"/>
              </a:lnSpc>
              <a:buNone/>
              <a:defRPr lang="en-US" sz="2000" kern="1200" dirty="0" smtClean="0">
                <a:solidFill>
                  <a:schemeClr val="bg2"/>
                </a:solidFill>
                <a:latin typeface="+mn-lt"/>
                <a:ea typeface="+mn-ea"/>
                <a:cs typeface="+mn-cs"/>
              </a:defRPr>
            </a:lvl1pPr>
            <a:lvl2pPr marL="457200" indent="0">
              <a:buNone/>
              <a:defRPr/>
            </a:lvl2pPr>
          </a:lstStyle>
          <a:p>
            <a:pPr lvl="0"/>
            <a:r>
              <a:rPr lang="en-US" dirty="0"/>
              <a:t>Click to edit Master text styles</a:t>
            </a:r>
          </a:p>
        </p:txBody>
      </p:sp>
      <p:sp>
        <p:nvSpPr>
          <p:cNvPr id="5" name="Text Placeholder 6">
            <a:extLst>
              <a:ext uri="{FF2B5EF4-FFF2-40B4-BE49-F238E27FC236}">
                <a16:creationId xmlns:a16="http://schemas.microsoft.com/office/drawing/2014/main" id="{846DF9C0-A246-9BDF-93D7-7DFD8CC3A19D}"/>
              </a:ext>
            </a:extLst>
          </p:cNvPr>
          <p:cNvSpPr>
            <a:spLocks noGrp="1"/>
          </p:cNvSpPr>
          <p:nvPr>
            <p:ph type="body" sz="quarter" idx="15" hasCustomPrompt="1"/>
          </p:nvPr>
        </p:nvSpPr>
        <p:spPr>
          <a:xfrm>
            <a:off x="5204782" y="1534913"/>
            <a:ext cx="5059041" cy="1107996"/>
          </a:xfrm>
          <a:prstGeom prst="rect">
            <a:avLst/>
          </a:prstGeom>
        </p:spPr>
        <p:txBody>
          <a:bodyPr wrap="square" lIns="0" tIns="0" rIns="0" bIns="0">
            <a:spAutoFit/>
          </a:bodyPr>
          <a:lstStyle>
            <a:lvl1pPr marL="0" indent="0" algn="l" defTabSz="914400" rtl="0" eaLnBrk="1" latinLnBrk="0" hangingPunct="1">
              <a:lnSpc>
                <a:spcPct val="90000"/>
              </a:lnSpc>
              <a:buNone/>
              <a:defRPr lang="en-US" sz="8000" kern="1200" dirty="0" smtClean="0">
                <a:solidFill>
                  <a:schemeClr val="bg2"/>
                </a:solidFill>
                <a:latin typeface="Raleway ExtraBold" pitchFamily="2" charset="0"/>
                <a:ea typeface="+mn-ea"/>
                <a:cs typeface="+mn-cs"/>
              </a:defRPr>
            </a:lvl1pPr>
            <a:lvl2pPr marL="457200" indent="0">
              <a:buNone/>
              <a:defRPr/>
            </a:lvl2pPr>
          </a:lstStyle>
          <a:p>
            <a:pPr lvl="0"/>
            <a:r>
              <a:rPr lang="en-US" dirty="0"/>
              <a:t>2</a:t>
            </a:r>
          </a:p>
        </p:txBody>
      </p:sp>
      <p:sp>
        <p:nvSpPr>
          <p:cNvPr id="10" name="Rectangle: Rounded Corners 9">
            <a:extLst>
              <a:ext uri="{FF2B5EF4-FFF2-40B4-BE49-F238E27FC236}">
                <a16:creationId xmlns:a16="http://schemas.microsoft.com/office/drawing/2014/main" id="{722FBBA6-62C9-C60D-6FD2-6429B6C79958}"/>
              </a:ext>
            </a:extLst>
          </p:cNvPr>
          <p:cNvSpPr/>
          <p:nvPr userDrawn="1"/>
        </p:nvSpPr>
        <p:spPr>
          <a:xfrm>
            <a:off x="5204782" y="4838551"/>
            <a:ext cx="521970" cy="45719"/>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sp>
        <p:nvSpPr>
          <p:cNvPr id="14" name="Text Placeholder 6">
            <a:extLst>
              <a:ext uri="{FF2B5EF4-FFF2-40B4-BE49-F238E27FC236}">
                <a16:creationId xmlns:a16="http://schemas.microsoft.com/office/drawing/2014/main" id="{FBEEEA35-CC65-2348-84D5-2952F432CF8F}"/>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bg2"/>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15" name="Oval 14">
            <a:extLst>
              <a:ext uri="{FF2B5EF4-FFF2-40B4-BE49-F238E27FC236}">
                <a16:creationId xmlns:a16="http://schemas.microsoft.com/office/drawing/2014/main" id="{7E3B0DFF-BFFB-F1A8-6BD6-7540C1EA3879}"/>
              </a:ext>
            </a:extLst>
          </p:cNvPr>
          <p:cNvSpPr/>
          <p:nvPr userDrawn="1"/>
        </p:nvSpPr>
        <p:spPr>
          <a:xfrm>
            <a:off x="11739516" y="6330254"/>
            <a:ext cx="221138" cy="22113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solidFill>
                  <a:schemeClr val="accent2"/>
                </a:solidFill>
              </a:rPr>
              <a:t>‹N°›</a:t>
            </a:fld>
            <a:endParaRPr lang="fr-FR" sz="700" dirty="0">
              <a:solidFill>
                <a:schemeClr val="accent2"/>
              </a:solidFill>
            </a:endParaRPr>
          </a:p>
        </p:txBody>
      </p:sp>
    </p:spTree>
    <p:extLst>
      <p:ext uri="{BB962C8B-B14F-4D97-AF65-F5344CB8AC3E}">
        <p14:creationId xmlns:p14="http://schemas.microsoft.com/office/powerpoint/2010/main" val="373692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5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77C2E44-4999-6F60-5700-9852C9441A31}"/>
              </a:ext>
            </a:extLst>
          </p:cNvPr>
          <p:cNvGrpSpPr/>
          <p:nvPr userDrawn="1"/>
        </p:nvGrpSpPr>
        <p:grpSpPr>
          <a:xfrm>
            <a:off x="-1666533" y="770286"/>
            <a:ext cx="8726402" cy="5334462"/>
            <a:chOff x="-1666533" y="770286"/>
            <a:chExt cx="8726402" cy="5334462"/>
          </a:xfrm>
        </p:grpSpPr>
        <p:sp>
          <p:nvSpPr>
            <p:cNvPr id="11" name="Freeform: Shape 10">
              <a:extLst>
                <a:ext uri="{FF2B5EF4-FFF2-40B4-BE49-F238E27FC236}">
                  <a16:creationId xmlns:a16="http://schemas.microsoft.com/office/drawing/2014/main" id="{64072D85-9813-21E8-9EE4-CEA900D10067}"/>
                </a:ext>
              </a:extLst>
            </p:cNvPr>
            <p:cNvSpPr/>
            <p:nvPr/>
          </p:nvSpPr>
          <p:spPr>
            <a:xfrm>
              <a:off x="4833391" y="2456499"/>
              <a:ext cx="2205395" cy="3648164"/>
            </a:xfrm>
            <a:custGeom>
              <a:avLst/>
              <a:gdLst>
                <a:gd name="connsiteX0" fmla="*/ 122475 w 2205395"/>
                <a:gd name="connsiteY0" fmla="*/ 2091789 h 3648164"/>
                <a:gd name="connsiteX1" fmla="*/ 119799 w 2205395"/>
                <a:gd name="connsiteY1" fmla="*/ 2094382 h 3648164"/>
                <a:gd name="connsiteX2" fmla="*/ 0 w 2205395"/>
                <a:gd name="connsiteY2" fmla="*/ 2212424 h 3648164"/>
                <a:gd name="connsiteX3" fmla="*/ 0 w 2205395"/>
                <a:gd name="connsiteY3" fmla="*/ 2640586 h 3648164"/>
                <a:gd name="connsiteX4" fmla="*/ 299078 w 2205395"/>
                <a:gd name="connsiteY4" fmla="*/ 3353521 h 3648164"/>
                <a:gd name="connsiteX5" fmla="*/ 299078 w 2205395"/>
                <a:gd name="connsiteY5" fmla="*/ 3353521 h 3648164"/>
                <a:gd name="connsiteX6" fmla="*/ 1102698 w 2205395"/>
                <a:gd name="connsiteY6" fmla="*/ 3648165 h 3648164"/>
                <a:gd name="connsiteX7" fmla="*/ 1909832 w 2205395"/>
                <a:gd name="connsiteY7" fmla="*/ 3353604 h 3648164"/>
                <a:gd name="connsiteX8" fmla="*/ 2205396 w 2205395"/>
                <a:gd name="connsiteY8" fmla="*/ 2640586 h 3648164"/>
                <a:gd name="connsiteX9" fmla="*/ 2205396 w 2205395"/>
                <a:gd name="connsiteY9" fmla="*/ 0 h 3648164"/>
                <a:gd name="connsiteX10" fmla="*/ 2046278 w 2205395"/>
                <a:gd name="connsiteY10" fmla="*/ 194589 h 3648164"/>
                <a:gd name="connsiteX11" fmla="*/ 122392 w 2205395"/>
                <a:gd name="connsiteY11" fmla="*/ 2091789 h 36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5395" h="3648164">
                  <a:moveTo>
                    <a:pt x="122475" y="2091789"/>
                  </a:moveTo>
                  <a:lnTo>
                    <a:pt x="119799" y="2094382"/>
                  </a:lnTo>
                  <a:lnTo>
                    <a:pt x="0" y="2212424"/>
                  </a:lnTo>
                  <a:lnTo>
                    <a:pt x="0" y="2640586"/>
                  </a:lnTo>
                  <a:cubicBezTo>
                    <a:pt x="0" y="2916992"/>
                    <a:pt x="106245" y="3170226"/>
                    <a:pt x="299078" y="3353521"/>
                  </a:cubicBezTo>
                  <a:cubicBezTo>
                    <a:pt x="299078" y="3353521"/>
                    <a:pt x="299078" y="3353521"/>
                    <a:pt x="299078" y="3353521"/>
                  </a:cubicBezTo>
                  <a:cubicBezTo>
                    <a:pt x="501865" y="3546269"/>
                    <a:pt x="779777" y="3648165"/>
                    <a:pt x="1102698" y="3648165"/>
                  </a:cubicBezTo>
                  <a:cubicBezTo>
                    <a:pt x="1425618" y="3648165"/>
                    <a:pt x="1708383" y="3546269"/>
                    <a:pt x="1909832" y="3353604"/>
                  </a:cubicBezTo>
                  <a:cubicBezTo>
                    <a:pt x="2100405" y="3171313"/>
                    <a:pt x="2205396" y="2918080"/>
                    <a:pt x="2205396" y="2640586"/>
                  </a:cubicBezTo>
                  <a:lnTo>
                    <a:pt x="2205396" y="0"/>
                  </a:lnTo>
                  <a:cubicBezTo>
                    <a:pt x="2159551" y="69855"/>
                    <a:pt x="2106428" y="135192"/>
                    <a:pt x="2046278" y="194589"/>
                  </a:cubicBezTo>
                  <a:lnTo>
                    <a:pt x="122392" y="2091789"/>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2" name="Freeform: Shape 11">
              <a:extLst>
                <a:ext uri="{FF2B5EF4-FFF2-40B4-BE49-F238E27FC236}">
                  <a16:creationId xmlns:a16="http://schemas.microsoft.com/office/drawing/2014/main" id="{0DF67168-FDE3-FD6D-6AD7-F1E0A344C9B4}"/>
                </a:ext>
              </a:extLst>
            </p:cNvPr>
            <p:cNvSpPr/>
            <p:nvPr/>
          </p:nvSpPr>
          <p:spPr>
            <a:xfrm>
              <a:off x="-1666533" y="1531407"/>
              <a:ext cx="3142974" cy="4573340"/>
            </a:xfrm>
            <a:custGeom>
              <a:avLst/>
              <a:gdLst>
                <a:gd name="connsiteX0" fmla="*/ 2681349 w 3142974"/>
                <a:gd name="connsiteY0" fmla="*/ 455268 h 4573340"/>
                <a:gd name="connsiteX1" fmla="*/ 257772 w 3142974"/>
                <a:gd name="connsiteY1" fmla="*/ 2845465 h 4573340"/>
                <a:gd name="connsiteX2" fmla="*/ 3200 w 3142974"/>
                <a:gd name="connsiteY2" fmla="*/ 3536063 h 4573340"/>
                <a:gd name="connsiteX3" fmla="*/ 340008 w 3142974"/>
                <a:gd name="connsiteY3" fmla="*/ 4234608 h 4573340"/>
                <a:gd name="connsiteX4" fmla="*/ 1096780 w 3142974"/>
                <a:gd name="connsiteY4" fmla="*/ 4573341 h 4573340"/>
                <a:gd name="connsiteX5" fmla="*/ 1805364 w 3142974"/>
                <a:gd name="connsiteY5" fmla="*/ 4282712 h 4573340"/>
                <a:gd name="connsiteX6" fmla="*/ 3112774 w 3142974"/>
                <a:gd name="connsiteY6" fmla="*/ 2993289 h 4573340"/>
                <a:gd name="connsiteX7" fmla="*/ 3112774 w 3142974"/>
                <a:gd name="connsiteY7" fmla="*/ 266200 h 4573340"/>
                <a:gd name="connsiteX8" fmla="*/ 3142975 w 3142974"/>
                <a:gd name="connsiteY8" fmla="*/ 0 h 4573340"/>
                <a:gd name="connsiteX9" fmla="*/ 2681349 w 3142974"/>
                <a:gd name="connsiteY9" fmla="*/ 455268 h 457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974" h="4573340">
                  <a:moveTo>
                    <a:pt x="2681349" y="455268"/>
                  </a:moveTo>
                  <a:lnTo>
                    <a:pt x="257772" y="2845465"/>
                  </a:lnTo>
                  <a:cubicBezTo>
                    <a:pt x="71800" y="3028843"/>
                    <a:pt x="-18634" y="3274129"/>
                    <a:pt x="3200" y="3536063"/>
                  </a:cubicBezTo>
                  <a:cubicBezTo>
                    <a:pt x="24199" y="3787623"/>
                    <a:pt x="143830" y="4035669"/>
                    <a:pt x="340008" y="4234608"/>
                  </a:cubicBezTo>
                  <a:cubicBezTo>
                    <a:pt x="542879" y="4440324"/>
                    <a:pt x="839949" y="4573341"/>
                    <a:pt x="1096780" y="4573341"/>
                  </a:cubicBezTo>
                  <a:cubicBezTo>
                    <a:pt x="1353610" y="4573341"/>
                    <a:pt x="1615377" y="4470106"/>
                    <a:pt x="1805364" y="4282712"/>
                  </a:cubicBezTo>
                  <a:lnTo>
                    <a:pt x="3112774" y="2993289"/>
                  </a:lnTo>
                  <a:lnTo>
                    <a:pt x="3112774" y="266200"/>
                  </a:lnTo>
                  <a:cubicBezTo>
                    <a:pt x="3112774" y="175849"/>
                    <a:pt x="3123231" y="86753"/>
                    <a:pt x="3142975" y="0"/>
                  </a:cubicBezTo>
                  <a:lnTo>
                    <a:pt x="2681349" y="455268"/>
                  </a:lnTo>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3" name="Freeform: Shape 12">
              <a:extLst>
                <a:ext uri="{FF2B5EF4-FFF2-40B4-BE49-F238E27FC236}">
                  <a16:creationId xmlns:a16="http://schemas.microsoft.com/office/drawing/2014/main" id="{D52B031F-0829-91A6-F917-AB580236909E}"/>
                </a:ext>
              </a:extLst>
            </p:cNvPr>
            <p:cNvSpPr/>
            <p:nvPr/>
          </p:nvSpPr>
          <p:spPr>
            <a:xfrm>
              <a:off x="1620751" y="770286"/>
              <a:ext cx="5439118" cy="5334462"/>
            </a:xfrm>
            <a:custGeom>
              <a:avLst/>
              <a:gdLst>
                <a:gd name="connsiteX0" fmla="*/ 4810009 w 5439118"/>
                <a:gd name="connsiteY0" fmla="*/ 82403 h 5334462"/>
                <a:gd name="connsiteX1" fmla="*/ 4405355 w 5439118"/>
                <a:gd name="connsiteY1" fmla="*/ 0 h 5334462"/>
                <a:gd name="connsiteX2" fmla="*/ 3698192 w 5439118"/>
                <a:gd name="connsiteY2" fmla="*/ 297990 h 5334462"/>
                <a:gd name="connsiteX3" fmla="*/ 2307292 w 5439118"/>
                <a:gd name="connsiteY3" fmla="*/ 1669566 h 5334462"/>
                <a:gd name="connsiteX4" fmla="*/ 2297504 w 5439118"/>
                <a:gd name="connsiteY4" fmla="*/ 1676677 h 5334462"/>
                <a:gd name="connsiteX5" fmla="*/ 2172017 w 5439118"/>
                <a:gd name="connsiteY5" fmla="*/ 1800407 h 5334462"/>
                <a:gd name="connsiteX6" fmla="*/ 2172017 w 5439118"/>
                <a:gd name="connsiteY6" fmla="*/ 1027322 h 5334462"/>
                <a:gd name="connsiteX7" fmla="*/ 1542991 w 5439118"/>
                <a:gd name="connsiteY7" fmla="*/ 82403 h 5334462"/>
                <a:gd name="connsiteX8" fmla="*/ 1114159 w 5439118"/>
                <a:gd name="connsiteY8" fmla="*/ 3012 h 5334462"/>
                <a:gd name="connsiteX9" fmla="*/ 358977 w 5439118"/>
                <a:gd name="connsiteY9" fmla="*/ 244700 h 5334462"/>
                <a:gd name="connsiteX10" fmla="*/ 353288 w 5439118"/>
                <a:gd name="connsiteY10" fmla="*/ 249469 h 5334462"/>
                <a:gd name="connsiteX11" fmla="*/ 353288 w 5439118"/>
                <a:gd name="connsiteY11" fmla="*/ 249469 h 5334462"/>
                <a:gd name="connsiteX12" fmla="*/ 192079 w 5439118"/>
                <a:gd name="connsiteY12" fmla="*/ 429334 h 5334462"/>
                <a:gd name="connsiteX13" fmla="*/ 0 w 5439118"/>
                <a:gd name="connsiteY13" fmla="*/ 1027238 h 5334462"/>
                <a:gd name="connsiteX14" fmla="*/ 0 w 5439118"/>
                <a:gd name="connsiteY14" fmla="*/ 4261797 h 5334462"/>
                <a:gd name="connsiteX15" fmla="*/ 474760 w 5439118"/>
                <a:gd name="connsiteY15" fmla="*/ 5125986 h 5334462"/>
                <a:gd name="connsiteX16" fmla="*/ 1104622 w 5439118"/>
                <a:gd name="connsiteY16" fmla="*/ 5334462 h 5334462"/>
                <a:gd name="connsiteX17" fmla="*/ 1807434 w 5439118"/>
                <a:gd name="connsiteY17" fmla="*/ 5037141 h 5334462"/>
                <a:gd name="connsiteX18" fmla="*/ 3210130 w 5439118"/>
                <a:gd name="connsiteY18" fmla="*/ 3653937 h 5334462"/>
                <a:gd name="connsiteX19" fmla="*/ 3210130 w 5439118"/>
                <a:gd name="connsiteY19" fmla="*/ 3656530 h 5334462"/>
                <a:gd name="connsiteX20" fmla="*/ 3212808 w 5439118"/>
                <a:gd name="connsiteY20" fmla="*/ 3653937 h 5334462"/>
                <a:gd name="connsiteX21" fmla="*/ 5136694 w 5439118"/>
                <a:gd name="connsiteY21" fmla="*/ 1756738 h 5334462"/>
                <a:gd name="connsiteX22" fmla="*/ 5418287 w 5439118"/>
                <a:gd name="connsiteY22" fmla="*/ 1240316 h 5334462"/>
                <a:gd name="connsiteX23" fmla="*/ 5439118 w 5439118"/>
                <a:gd name="connsiteY23" fmla="*/ 1097428 h 5334462"/>
                <a:gd name="connsiteX24" fmla="*/ 5439118 w 5439118"/>
                <a:gd name="connsiteY24" fmla="*/ 1027406 h 5334462"/>
                <a:gd name="connsiteX25" fmla="*/ 4810093 w 5439118"/>
                <a:gd name="connsiteY25" fmla="*/ 82487 h 533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39118" h="5334462">
                  <a:moveTo>
                    <a:pt x="4810009" y="82403"/>
                  </a:moveTo>
                  <a:cubicBezTo>
                    <a:pt x="4663524" y="23424"/>
                    <a:pt x="4528081" y="0"/>
                    <a:pt x="4405355" y="0"/>
                  </a:cubicBezTo>
                  <a:cubicBezTo>
                    <a:pt x="4048803" y="0"/>
                    <a:pt x="3799670" y="197935"/>
                    <a:pt x="3698192" y="297990"/>
                  </a:cubicBezTo>
                  <a:lnTo>
                    <a:pt x="2307292" y="1669566"/>
                  </a:lnTo>
                  <a:cubicBezTo>
                    <a:pt x="2304280" y="1672577"/>
                    <a:pt x="2300767" y="1674334"/>
                    <a:pt x="2297504" y="1676677"/>
                  </a:cubicBezTo>
                  <a:lnTo>
                    <a:pt x="2172017" y="1800407"/>
                  </a:lnTo>
                  <a:lnTo>
                    <a:pt x="2172017" y="1027322"/>
                  </a:lnTo>
                  <a:cubicBezTo>
                    <a:pt x="2172017" y="614302"/>
                    <a:pt x="1923970" y="241772"/>
                    <a:pt x="1542991" y="82403"/>
                  </a:cubicBezTo>
                  <a:cubicBezTo>
                    <a:pt x="1415329" y="29029"/>
                    <a:pt x="1266585" y="3012"/>
                    <a:pt x="1114159" y="3012"/>
                  </a:cubicBezTo>
                  <a:cubicBezTo>
                    <a:pt x="840848" y="3012"/>
                    <a:pt x="555657" y="86419"/>
                    <a:pt x="358977" y="244700"/>
                  </a:cubicBezTo>
                  <a:cubicBezTo>
                    <a:pt x="357137" y="246290"/>
                    <a:pt x="355129" y="247879"/>
                    <a:pt x="353288" y="249469"/>
                  </a:cubicBezTo>
                  <a:cubicBezTo>
                    <a:pt x="353288" y="249469"/>
                    <a:pt x="353288" y="249469"/>
                    <a:pt x="353288" y="249469"/>
                  </a:cubicBezTo>
                  <a:cubicBezTo>
                    <a:pt x="292302" y="303512"/>
                    <a:pt x="238509" y="363997"/>
                    <a:pt x="192079" y="429334"/>
                  </a:cubicBezTo>
                  <a:cubicBezTo>
                    <a:pt x="69353" y="601920"/>
                    <a:pt x="0" y="809225"/>
                    <a:pt x="0" y="1027238"/>
                  </a:cubicBezTo>
                  <a:lnTo>
                    <a:pt x="0" y="4261797"/>
                  </a:lnTo>
                  <a:cubicBezTo>
                    <a:pt x="0" y="4625208"/>
                    <a:pt x="189402" y="4944197"/>
                    <a:pt x="474760" y="5125986"/>
                  </a:cubicBezTo>
                  <a:cubicBezTo>
                    <a:pt x="706159" y="5278913"/>
                    <a:pt x="918650" y="5334462"/>
                    <a:pt x="1104622" y="5334462"/>
                  </a:cubicBezTo>
                  <a:cubicBezTo>
                    <a:pt x="1440426" y="5334462"/>
                    <a:pt x="1689643" y="5153342"/>
                    <a:pt x="1807434" y="5037141"/>
                  </a:cubicBezTo>
                  <a:lnTo>
                    <a:pt x="3210130" y="3653937"/>
                  </a:lnTo>
                  <a:lnTo>
                    <a:pt x="3210130" y="3656530"/>
                  </a:lnTo>
                  <a:lnTo>
                    <a:pt x="3212808" y="3653937"/>
                  </a:lnTo>
                  <a:lnTo>
                    <a:pt x="5136694" y="1756738"/>
                  </a:lnTo>
                  <a:cubicBezTo>
                    <a:pt x="5285021" y="1610503"/>
                    <a:pt x="5378215" y="1429969"/>
                    <a:pt x="5418287" y="1240316"/>
                  </a:cubicBezTo>
                  <a:cubicBezTo>
                    <a:pt x="5428243" y="1193049"/>
                    <a:pt x="5435855" y="1145447"/>
                    <a:pt x="5439118" y="1097428"/>
                  </a:cubicBezTo>
                  <a:lnTo>
                    <a:pt x="5439118" y="1027406"/>
                  </a:lnTo>
                  <a:cubicBezTo>
                    <a:pt x="5439118" y="614469"/>
                    <a:pt x="5193247" y="236669"/>
                    <a:pt x="4810093" y="82487"/>
                  </a:cubicBezTo>
                  <a:close/>
                </a:path>
              </a:pathLst>
            </a:custGeom>
            <a:solidFill>
              <a:schemeClr val="bg1">
                <a:alpha val="48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grpSp>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2197743" y="2514904"/>
            <a:ext cx="3554875" cy="1218795"/>
          </a:xfrm>
          <a:prstGeom prst="rect">
            <a:avLst/>
          </a:prstGeom>
        </p:spPr>
        <p:txBody>
          <a:bodyPr wrap="square" lIns="0" tIns="0" rIns="0" bIns="0" anchor="b">
            <a:spAutoFit/>
          </a:bodyPr>
          <a:lstStyle>
            <a:lvl1pPr marL="0" indent="0" algn="l" defTabSz="914400" rtl="0" eaLnBrk="1" latinLnBrk="0" hangingPunct="1">
              <a:lnSpc>
                <a:spcPct val="90000"/>
              </a:lnSpc>
              <a:spcBef>
                <a:spcPts val="0"/>
              </a:spcBef>
              <a:buNone/>
              <a:defRPr lang="en-US" sz="4400" kern="1200" dirty="0" smtClean="0">
                <a:solidFill>
                  <a:schemeClr val="bg2"/>
                </a:solidFill>
                <a:latin typeface="Raleway ExtraBold" pitchFamily="2" charset="0"/>
                <a:ea typeface="+mn-ea"/>
                <a:cs typeface="+mn-cs"/>
              </a:defRPr>
            </a:lvl1pPr>
            <a:lvl2pPr marL="457200" indent="0">
              <a:buNone/>
              <a:defRPr/>
            </a:lvl2pPr>
          </a:lstStyle>
          <a:p>
            <a:r>
              <a:rPr lang="fr-FR" dirty="0"/>
              <a:t>Titre</a:t>
            </a:r>
            <a:br>
              <a:rPr lang="fr-FR" dirty="0"/>
            </a:br>
            <a:r>
              <a:rPr lang="fr-FR" dirty="0"/>
              <a:t>du chapitre</a:t>
            </a:r>
          </a:p>
        </p:txBody>
      </p:sp>
      <p:grpSp>
        <p:nvGrpSpPr>
          <p:cNvPr id="30" name="Group 29">
            <a:extLst>
              <a:ext uri="{FF2B5EF4-FFF2-40B4-BE49-F238E27FC236}">
                <a16:creationId xmlns:a16="http://schemas.microsoft.com/office/drawing/2014/main" id="{AAC34D7C-D09A-D521-CED8-1B1BBA3DC499}"/>
              </a:ext>
            </a:extLst>
          </p:cNvPr>
          <p:cNvGrpSpPr/>
          <p:nvPr userDrawn="1"/>
        </p:nvGrpSpPr>
        <p:grpSpPr>
          <a:xfrm>
            <a:off x="11449372" y="216620"/>
            <a:ext cx="512708" cy="313373"/>
            <a:chOff x="10042190" y="580707"/>
            <a:chExt cx="581898" cy="355663"/>
          </a:xfrm>
          <a:solidFill>
            <a:schemeClr val="bg2"/>
          </a:solidFill>
        </p:grpSpPr>
        <p:sp>
          <p:nvSpPr>
            <p:cNvPr id="31" name="Freeform: Shape 30">
              <a:extLst>
                <a:ext uri="{FF2B5EF4-FFF2-40B4-BE49-F238E27FC236}">
                  <a16:creationId xmlns:a16="http://schemas.microsoft.com/office/drawing/2014/main" id="{3BC5EF99-3B32-33F6-D9AF-E5A0D862BBF8}"/>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grpFill/>
            <a:ln w="9525" cap="flat">
              <a:noFill/>
              <a:prstDash val="solid"/>
              <a:miter/>
            </a:ln>
          </p:spPr>
          <p:txBody>
            <a:bodyPr rtlCol="0" anchor="ctr"/>
            <a:lstStyle/>
            <a:p>
              <a:endParaRPr lang="fr-FR">
                <a:solidFill>
                  <a:schemeClr val="bg1"/>
                </a:solidFill>
              </a:endParaRPr>
            </a:p>
          </p:txBody>
        </p:sp>
        <p:sp>
          <p:nvSpPr>
            <p:cNvPr id="32" name="Freeform: Shape 31">
              <a:extLst>
                <a:ext uri="{FF2B5EF4-FFF2-40B4-BE49-F238E27FC236}">
                  <a16:creationId xmlns:a16="http://schemas.microsoft.com/office/drawing/2014/main" id="{CC77C5E8-FC6F-7B70-488E-5DBB8C82C40F}"/>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grpFill/>
            <a:ln w="9525" cap="flat">
              <a:noFill/>
              <a:prstDash val="solid"/>
              <a:miter/>
            </a:ln>
          </p:spPr>
          <p:txBody>
            <a:bodyPr rtlCol="0" anchor="ctr"/>
            <a:lstStyle/>
            <a:p>
              <a:endParaRPr lang="fr-FR">
                <a:solidFill>
                  <a:schemeClr val="bg1"/>
                </a:solidFill>
              </a:endParaRPr>
            </a:p>
          </p:txBody>
        </p:sp>
        <p:sp>
          <p:nvSpPr>
            <p:cNvPr id="33" name="Freeform: Shape 32">
              <a:extLst>
                <a:ext uri="{FF2B5EF4-FFF2-40B4-BE49-F238E27FC236}">
                  <a16:creationId xmlns:a16="http://schemas.microsoft.com/office/drawing/2014/main" id="{4A9CEC9C-9729-CEE8-3E49-5E629D3B0567}"/>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grpFill/>
            <a:ln w="9525" cap="flat">
              <a:noFill/>
              <a:prstDash val="solid"/>
              <a:miter/>
            </a:ln>
          </p:spPr>
          <p:txBody>
            <a:bodyPr rtlCol="0" anchor="ctr"/>
            <a:lstStyle/>
            <a:p>
              <a:endParaRPr lang="fr-FR">
                <a:solidFill>
                  <a:schemeClr val="bg1"/>
                </a:solidFill>
              </a:endParaRPr>
            </a:p>
          </p:txBody>
        </p:sp>
      </p:grpSp>
      <p:sp>
        <p:nvSpPr>
          <p:cNvPr id="46" name="Text Placeholder 6">
            <a:extLst>
              <a:ext uri="{FF2B5EF4-FFF2-40B4-BE49-F238E27FC236}">
                <a16:creationId xmlns:a16="http://schemas.microsoft.com/office/drawing/2014/main" id="{10670D34-4324-7782-ADCA-5C690377F0A5}"/>
              </a:ext>
            </a:extLst>
          </p:cNvPr>
          <p:cNvSpPr>
            <a:spLocks noGrp="1"/>
          </p:cNvSpPr>
          <p:nvPr>
            <p:ph type="body" sz="quarter" idx="11"/>
          </p:nvPr>
        </p:nvSpPr>
        <p:spPr>
          <a:xfrm>
            <a:off x="2197743" y="3898134"/>
            <a:ext cx="3554875" cy="276999"/>
          </a:xfrm>
          <a:prstGeom prst="rect">
            <a:avLst/>
          </a:prstGeom>
        </p:spPr>
        <p:txBody>
          <a:bodyPr wrap="square" lIns="0" tIns="0" rIns="0" bIns="0">
            <a:spAutoFit/>
          </a:bodyPr>
          <a:lstStyle>
            <a:lvl1pPr marL="0" indent="0" algn="l" defTabSz="914400" rtl="0" eaLnBrk="1" latinLnBrk="0" hangingPunct="1">
              <a:lnSpc>
                <a:spcPct val="90000"/>
              </a:lnSpc>
              <a:buNone/>
              <a:defRPr lang="en-US" sz="2000" kern="1200" dirty="0" smtClean="0">
                <a:solidFill>
                  <a:schemeClr val="bg2"/>
                </a:solidFill>
                <a:latin typeface="+mn-lt"/>
                <a:ea typeface="+mn-ea"/>
                <a:cs typeface="+mn-cs"/>
              </a:defRPr>
            </a:lvl1pPr>
            <a:lvl2pPr marL="457200" indent="0">
              <a:buNone/>
              <a:defRPr/>
            </a:lvl2pPr>
          </a:lstStyle>
          <a:p>
            <a:pPr lvl="0"/>
            <a:r>
              <a:rPr lang="en-US" dirty="0"/>
              <a:t>Click to edit Master text styles</a:t>
            </a:r>
          </a:p>
        </p:txBody>
      </p:sp>
      <p:sp>
        <p:nvSpPr>
          <p:cNvPr id="47" name="Text Placeholder 6">
            <a:extLst>
              <a:ext uri="{FF2B5EF4-FFF2-40B4-BE49-F238E27FC236}">
                <a16:creationId xmlns:a16="http://schemas.microsoft.com/office/drawing/2014/main" id="{E38CB365-0219-E63F-74AC-2AE8262C74E2}"/>
              </a:ext>
            </a:extLst>
          </p:cNvPr>
          <p:cNvSpPr>
            <a:spLocks noGrp="1"/>
          </p:cNvSpPr>
          <p:nvPr>
            <p:ph type="body" sz="quarter" idx="15" hasCustomPrompt="1"/>
          </p:nvPr>
        </p:nvSpPr>
        <p:spPr>
          <a:xfrm>
            <a:off x="557981" y="261351"/>
            <a:ext cx="761534" cy="1107996"/>
          </a:xfrm>
          <a:prstGeom prst="rect">
            <a:avLst/>
          </a:prstGeom>
        </p:spPr>
        <p:txBody>
          <a:bodyPr wrap="square" lIns="0" tIns="0" rIns="0" bIns="0">
            <a:spAutoFit/>
          </a:bodyPr>
          <a:lstStyle>
            <a:lvl1pPr marL="0" indent="0" algn="l" defTabSz="914400" rtl="0" eaLnBrk="1" latinLnBrk="0" hangingPunct="1">
              <a:lnSpc>
                <a:spcPct val="90000"/>
              </a:lnSpc>
              <a:buNone/>
              <a:defRPr lang="en-US" sz="8000" kern="1200" dirty="0" smtClean="0">
                <a:solidFill>
                  <a:schemeClr val="bg2"/>
                </a:solidFill>
                <a:latin typeface="Raleway ExtraBold" pitchFamily="2" charset="0"/>
                <a:ea typeface="+mn-ea"/>
                <a:cs typeface="+mn-cs"/>
              </a:defRPr>
            </a:lvl1pPr>
            <a:lvl2pPr marL="457200" indent="0">
              <a:buNone/>
              <a:defRPr/>
            </a:lvl2pPr>
          </a:lstStyle>
          <a:p>
            <a:pPr lvl="0"/>
            <a:r>
              <a:rPr lang="en-US" dirty="0"/>
              <a:t>2</a:t>
            </a:r>
          </a:p>
        </p:txBody>
      </p:sp>
      <p:sp>
        <p:nvSpPr>
          <p:cNvPr id="48" name="Rectangle: Rounded Corners 47">
            <a:extLst>
              <a:ext uri="{FF2B5EF4-FFF2-40B4-BE49-F238E27FC236}">
                <a16:creationId xmlns:a16="http://schemas.microsoft.com/office/drawing/2014/main" id="{8A21C1FD-CED0-55D4-C214-0521DB22D65F}"/>
              </a:ext>
            </a:extLst>
          </p:cNvPr>
          <p:cNvSpPr/>
          <p:nvPr userDrawn="1"/>
        </p:nvSpPr>
        <p:spPr>
          <a:xfrm>
            <a:off x="620845" y="1369347"/>
            <a:ext cx="455480" cy="55593"/>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ext Placeholder 6">
            <a:extLst>
              <a:ext uri="{FF2B5EF4-FFF2-40B4-BE49-F238E27FC236}">
                <a16:creationId xmlns:a16="http://schemas.microsoft.com/office/drawing/2014/main" id="{9A946105-8CDA-21E6-4DE5-DA7333D23ACA}"/>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bg2"/>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15" name="Oval 14">
            <a:extLst>
              <a:ext uri="{FF2B5EF4-FFF2-40B4-BE49-F238E27FC236}">
                <a16:creationId xmlns:a16="http://schemas.microsoft.com/office/drawing/2014/main" id="{FF4EA90B-593C-E145-1538-54C0154EB96C}"/>
              </a:ext>
            </a:extLst>
          </p:cNvPr>
          <p:cNvSpPr/>
          <p:nvPr userDrawn="1"/>
        </p:nvSpPr>
        <p:spPr>
          <a:xfrm>
            <a:off x="11739516" y="6330254"/>
            <a:ext cx="221138" cy="22113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solidFill>
                  <a:schemeClr val="accent2"/>
                </a:solidFill>
              </a:rPr>
              <a:t>‹N°›</a:t>
            </a:fld>
            <a:endParaRPr lang="fr-FR" sz="700" dirty="0">
              <a:solidFill>
                <a:schemeClr val="accent2"/>
              </a:solidFill>
            </a:endParaRPr>
          </a:p>
        </p:txBody>
      </p:sp>
    </p:spTree>
    <p:extLst>
      <p:ext uri="{BB962C8B-B14F-4D97-AF65-F5344CB8AC3E}">
        <p14:creationId xmlns:p14="http://schemas.microsoft.com/office/powerpoint/2010/main" val="138280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F6BC80-84E1-3DC4-E3C5-665D67B5C155}"/>
              </a:ext>
            </a:extLst>
          </p:cNvPr>
          <p:cNvSpPr>
            <a:spLocks noGrp="1"/>
          </p:cNvSpPr>
          <p:nvPr>
            <p:ph type="pic" sz="quarter" idx="10" hasCustomPrompt="1"/>
          </p:nvPr>
        </p:nvSpPr>
        <p:spPr>
          <a:xfrm>
            <a:off x="0" y="0"/>
            <a:ext cx="12192000" cy="6858000"/>
          </a:xfrm>
          <a:prstGeom prst="rect">
            <a:avLst/>
          </a:prstGeom>
          <a:solidFill>
            <a:schemeClr val="accent2"/>
          </a:solidFill>
        </p:spPr>
        <p:txBody>
          <a:bodyPr anchor="ctr"/>
          <a:lstStyle>
            <a:lvl1pPr marL="0" indent="0" algn="ctr">
              <a:buNone/>
              <a:defRPr sz="1600">
                <a:solidFill>
                  <a:schemeClr val="bg2"/>
                </a:solidFill>
              </a:defRPr>
            </a:lvl1pPr>
          </a:lstStyle>
          <a:p>
            <a:r>
              <a:rPr lang="fr-FR" dirty="0"/>
              <a:t>Insert </a:t>
            </a:r>
            <a:r>
              <a:rPr lang="fr-FR" dirty="0" err="1"/>
              <a:t>picture</a:t>
            </a:r>
            <a:endParaRPr lang="fr-FR" dirty="0"/>
          </a:p>
        </p:txBody>
      </p:sp>
      <p:sp>
        <p:nvSpPr>
          <p:cNvPr id="5" name="Text Placeholder 6">
            <a:extLst>
              <a:ext uri="{FF2B5EF4-FFF2-40B4-BE49-F238E27FC236}">
                <a16:creationId xmlns:a16="http://schemas.microsoft.com/office/drawing/2014/main" id="{F3A3AFE2-A49B-D35E-80C0-F9D1A9AABD80}"/>
              </a:ext>
            </a:extLst>
          </p:cNvPr>
          <p:cNvSpPr>
            <a:spLocks noGrp="1"/>
          </p:cNvSpPr>
          <p:nvPr>
            <p:ph type="body" sz="quarter" idx="11"/>
          </p:nvPr>
        </p:nvSpPr>
        <p:spPr>
          <a:xfrm>
            <a:off x="875850" y="4153600"/>
            <a:ext cx="7886185" cy="1625060"/>
          </a:xfrm>
          <a:prstGeom prst="rect">
            <a:avLst/>
          </a:prstGeom>
        </p:spPr>
        <p:txBody>
          <a:bodyPr wrap="square" lIns="0" tIns="0" rIns="0" bIns="0" anchor="b">
            <a:spAutoFit/>
          </a:bodyPr>
          <a:lstStyle>
            <a:lvl1pPr marL="0" indent="0" algn="l" defTabSz="914400" rtl="0" eaLnBrk="1" latinLnBrk="0" hangingPunct="1">
              <a:lnSpc>
                <a:spcPct val="80000"/>
              </a:lnSpc>
              <a:spcBef>
                <a:spcPts val="0"/>
              </a:spcBef>
              <a:buNone/>
              <a:defRPr lang="en-US" sz="6600" kern="1200" dirty="0" smtClean="0">
                <a:solidFill>
                  <a:schemeClr val="bg1"/>
                </a:solidFill>
                <a:latin typeface="Raleway ExtraBold" pitchFamily="2" charset="0"/>
                <a:ea typeface="+mn-ea"/>
                <a:cs typeface="+mn-cs"/>
              </a:defRPr>
            </a:lvl1pPr>
            <a:lvl2pPr marL="457200" indent="0">
              <a:buNone/>
              <a:defRPr/>
            </a:lvl2pPr>
          </a:lstStyle>
          <a:p>
            <a:pPr lvl="0"/>
            <a:r>
              <a:rPr lang="en-US" dirty="0"/>
              <a:t>Click to edit Master text styles</a:t>
            </a:r>
          </a:p>
        </p:txBody>
      </p:sp>
      <p:grpSp>
        <p:nvGrpSpPr>
          <p:cNvPr id="6" name="Group 5">
            <a:extLst>
              <a:ext uri="{FF2B5EF4-FFF2-40B4-BE49-F238E27FC236}">
                <a16:creationId xmlns:a16="http://schemas.microsoft.com/office/drawing/2014/main" id="{41F70DF3-A233-9BE4-DC7E-FA9148E5C56B}"/>
              </a:ext>
            </a:extLst>
          </p:cNvPr>
          <p:cNvGrpSpPr/>
          <p:nvPr userDrawn="1"/>
        </p:nvGrpSpPr>
        <p:grpSpPr>
          <a:xfrm>
            <a:off x="11449372" y="216620"/>
            <a:ext cx="512708" cy="313373"/>
            <a:chOff x="10042190" y="580707"/>
            <a:chExt cx="581898" cy="355663"/>
          </a:xfrm>
        </p:grpSpPr>
        <p:sp>
          <p:nvSpPr>
            <p:cNvPr id="7" name="Freeform: Shape 6">
              <a:extLst>
                <a:ext uri="{FF2B5EF4-FFF2-40B4-BE49-F238E27FC236}">
                  <a16:creationId xmlns:a16="http://schemas.microsoft.com/office/drawing/2014/main" id="{859798CA-9A4D-3E52-084A-D76FE21044CA}"/>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rgbClr val="005CA8"/>
            </a:solidFill>
            <a:ln w="9525" cap="flat">
              <a:noFill/>
              <a:prstDash val="solid"/>
              <a:miter/>
            </a:ln>
          </p:spPr>
          <p:txBody>
            <a:bodyPr rtlCol="0" anchor="ctr"/>
            <a:lstStyle/>
            <a:p>
              <a:endParaRPr lang="fr-FR"/>
            </a:p>
          </p:txBody>
        </p:sp>
        <p:sp>
          <p:nvSpPr>
            <p:cNvPr id="8" name="Freeform: Shape 7">
              <a:extLst>
                <a:ext uri="{FF2B5EF4-FFF2-40B4-BE49-F238E27FC236}">
                  <a16:creationId xmlns:a16="http://schemas.microsoft.com/office/drawing/2014/main" id="{E7A452C6-57A2-B38D-5138-B026F72B0984}"/>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rgbClr val="005CA8"/>
            </a:solidFill>
            <a:ln w="9525" cap="flat">
              <a:noFill/>
              <a:prstDash val="solid"/>
              <a:miter/>
            </a:ln>
          </p:spPr>
          <p:txBody>
            <a:bodyPr rtlCol="0" anchor="ctr"/>
            <a:lstStyle/>
            <a:p>
              <a:endParaRPr lang="fr-FR"/>
            </a:p>
          </p:txBody>
        </p:sp>
        <p:sp>
          <p:nvSpPr>
            <p:cNvPr id="9" name="Freeform: Shape 8">
              <a:extLst>
                <a:ext uri="{FF2B5EF4-FFF2-40B4-BE49-F238E27FC236}">
                  <a16:creationId xmlns:a16="http://schemas.microsoft.com/office/drawing/2014/main" id="{1214390A-CE77-320C-F26C-D3118633017D}"/>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rgbClr val="00B3D4"/>
            </a:solidFill>
            <a:ln w="9525" cap="flat">
              <a:noFill/>
              <a:prstDash val="solid"/>
              <a:miter/>
            </a:ln>
          </p:spPr>
          <p:txBody>
            <a:bodyPr rtlCol="0" anchor="ctr"/>
            <a:lstStyle/>
            <a:p>
              <a:endParaRPr lang="fr-FR"/>
            </a:p>
          </p:txBody>
        </p:sp>
      </p:grpSp>
      <p:sp>
        <p:nvSpPr>
          <p:cNvPr id="10" name="Text Placeholder 6">
            <a:extLst>
              <a:ext uri="{FF2B5EF4-FFF2-40B4-BE49-F238E27FC236}">
                <a16:creationId xmlns:a16="http://schemas.microsoft.com/office/drawing/2014/main" id="{17974B8A-E2C4-284C-13E4-FEB92F9F25AC}"/>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bg2"/>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11" name="Oval 10">
            <a:extLst>
              <a:ext uri="{FF2B5EF4-FFF2-40B4-BE49-F238E27FC236}">
                <a16:creationId xmlns:a16="http://schemas.microsoft.com/office/drawing/2014/main" id="{45FE5C8A-89AE-94B0-33FD-A7C5D951F8B9}"/>
              </a:ext>
            </a:extLst>
          </p:cNvPr>
          <p:cNvSpPr/>
          <p:nvPr userDrawn="1"/>
        </p:nvSpPr>
        <p:spPr>
          <a:xfrm>
            <a:off x="11739516" y="6330254"/>
            <a:ext cx="221138" cy="22113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solidFill>
                  <a:schemeClr val="accent2"/>
                </a:solidFill>
              </a:rPr>
              <a:t>‹N°›</a:t>
            </a:fld>
            <a:endParaRPr lang="fr-FR" sz="700" dirty="0">
              <a:solidFill>
                <a:schemeClr val="accent2"/>
              </a:solidFill>
            </a:endParaRPr>
          </a:p>
        </p:txBody>
      </p:sp>
    </p:spTree>
    <p:extLst>
      <p:ext uri="{BB962C8B-B14F-4D97-AF65-F5344CB8AC3E}">
        <p14:creationId xmlns:p14="http://schemas.microsoft.com/office/powerpoint/2010/main" val="296877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accent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108CAE9-20DA-D12A-1813-CF19EF5FBDB1}"/>
              </a:ext>
            </a:extLst>
          </p:cNvPr>
          <p:cNvGrpSpPr/>
          <p:nvPr userDrawn="1"/>
        </p:nvGrpSpPr>
        <p:grpSpPr>
          <a:xfrm>
            <a:off x="-821499" y="-2613320"/>
            <a:ext cx="8987334" cy="5493971"/>
            <a:chOff x="-821499" y="-2613320"/>
            <a:chExt cx="8987334" cy="5493971"/>
          </a:xfrm>
        </p:grpSpPr>
        <p:sp>
          <p:nvSpPr>
            <p:cNvPr id="15" name="Freeform: Shape 14">
              <a:extLst>
                <a:ext uri="{FF2B5EF4-FFF2-40B4-BE49-F238E27FC236}">
                  <a16:creationId xmlns:a16="http://schemas.microsoft.com/office/drawing/2014/main" id="{346F2D55-F6E3-4E74-83EF-658794E60D75}"/>
                </a:ext>
              </a:extLst>
            </p:cNvPr>
            <p:cNvSpPr/>
            <p:nvPr/>
          </p:nvSpPr>
          <p:spPr>
            <a:xfrm>
              <a:off x="5872783" y="-876686"/>
              <a:ext cx="2271340" cy="3757250"/>
            </a:xfrm>
            <a:custGeom>
              <a:avLst/>
              <a:gdLst>
                <a:gd name="connsiteX0" fmla="*/ 126137 w 2271340"/>
                <a:gd name="connsiteY0" fmla="*/ 2154336 h 3757250"/>
                <a:gd name="connsiteX1" fmla="*/ 123381 w 2271340"/>
                <a:gd name="connsiteY1" fmla="*/ 2157007 h 3757250"/>
                <a:gd name="connsiteX2" fmla="*/ 0 w 2271340"/>
                <a:gd name="connsiteY2" fmla="*/ 2278578 h 3757250"/>
                <a:gd name="connsiteX3" fmla="*/ 0 w 2271340"/>
                <a:gd name="connsiteY3" fmla="*/ 2719544 h 3757250"/>
                <a:gd name="connsiteX4" fmla="*/ 308021 w 2271340"/>
                <a:gd name="connsiteY4" fmla="*/ 3453796 h 3757250"/>
                <a:gd name="connsiteX5" fmla="*/ 308021 w 2271340"/>
                <a:gd name="connsiteY5" fmla="*/ 3453796 h 3757250"/>
                <a:gd name="connsiteX6" fmla="*/ 1135670 w 2271340"/>
                <a:gd name="connsiteY6" fmla="*/ 3757251 h 3757250"/>
                <a:gd name="connsiteX7" fmla="*/ 1966939 w 2271340"/>
                <a:gd name="connsiteY7" fmla="*/ 3453882 h 3757250"/>
                <a:gd name="connsiteX8" fmla="*/ 2271340 w 2271340"/>
                <a:gd name="connsiteY8" fmla="*/ 2719544 h 3757250"/>
                <a:gd name="connsiteX9" fmla="*/ 2271340 w 2271340"/>
                <a:gd name="connsiteY9" fmla="*/ 0 h 3757250"/>
                <a:gd name="connsiteX10" fmla="*/ 2107465 w 2271340"/>
                <a:gd name="connsiteY10" fmla="*/ 200407 h 3757250"/>
                <a:gd name="connsiteX11" fmla="*/ 126052 w 2271340"/>
                <a:gd name="connsiteY11" fmla="*/ 2154336 h 37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1340" h="3757250">
                  <a:moveTo>
                    <a:pt x="126137" y="2154336"/>
                  </a:moveTo>
                  <a:lnTo>
                    <a:pt x="123381" y="2157007"/>
                  </a:lnTo>
                  <a:lnTo>
                    <a:pt x="0" y="2278578"/>
                  </a:lnTo>
                  <a:lnTo>
                    <a:pt x="0" y="2719544"/>
                  </a:lnTo>
                  <a:cubicBezTo>
                    <a:pt x="0" y="3004215"/>
                    <a:pt x="109422" y="3265020"/>
                    <a:pt x="308021" y="3453796"/>
                  </a:cubicBezTo>
                  <a:cubicBezTo>
                    <a:pt x="308021" y="3453796"/>
                    <a:pt x="308021" y="3453796"/>
                    <a:pt x="308021" y="3453796"/>
                  </a:cubicBezTo>
                  <a:cubicBezTo>
                    <a:pt x="516872" y="3652308"/>
                    <a:pt x="803094" y="3757251"/>
                    <a:pt x="1135670" y="3757251"/>
                  </a:cubicBezTo>
                  <a:cubicBezTo>
                    <a:pt x="1468247" y="3757251"/>
                    <a:pt x="1759466" y="3652308"/>
                    <a:pt x="1966939" y="3453882"/>
                  </a:cubicBezTo>
                  <a:cubicBezTo>
                    <a:pt x="2163211" y="3266140"/>
                    <a:pt x="2271340" y="3005335"/>
                    <a:pt x="2271340" y="2719544"/>
                  </a:cubicBezTo>
                  <a:lnTo>
                    <a:pt x="2271340" y="0"/>
                  </a:lnTo>
                  <a:cubicBezTo>
                    <a:pt x="2224125" y="71943"/>
                    <a:pt x="2169414" y="139234"/>
                    <a:pt x="2107465" y="200407"/>
                  </a:cubicBezTo>
                  <a:lnTo>
                    <a:pt x="126052" y="2154336"/>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6" name="Freeform: Shape 15">
              <a:extLst>
                <a:ext uri="{FF2B5EF4-FFF2-40B4-BE49-F238E27FC236}">
                  <a16:creationId xmlns:a16="http://schemas.microsoft.com/office/drawing/2014/main" id="{1DE4E81F-431D-8904-0D4F-46920B3824DD}"/>
                </a:ext>
              </a:extLst>
            </p:cNvPr>
            <p:cNvSpPr/>
            <p:nvPr/>
          </p:nvSpPr>
          <p:spPr>
            <a:xfrm>
              <a:off x="-821499" y="-1829439"/>
              <a:ext cx="3236954" cy="4710090"/>
            </a:xfrm>
            <a:custGeom>
              <a:avLst/>
              <a:gdLst>
                <a:gd name="connsiteX0" fmla="*/ 3205851 w 3236954"/>
                <a:gd name="connsiteY0" fmla="*/ 274160 h 4710090"/>
                <a:gd name="connsiteX1" fmla="*/ 3236954 w 3236954"/>
                <a:gd name="connsiteY1" fmla="*/ 0 h 4710090"/>
                <a:gd name="connsiteX2" fmla="*/ 265480 w 3236954"/>
                <a:gd name="connsiteY2" fmla="*/ 2930548 h 4710090"/>
                <a:gd name="connsiteX3" fmla="*/ 3296 w 3236954"/>
                <a:gd name="connsiteY3" fmla="*/ 3641796 h 4710090"/>
                <a:gd name="connsiteX4" fmla="*/ 350175 w 3236954"/>
                <a:gd name="connsiteY4" fmla="*/ 4361229 h 4710090"/>
                <a:gd name="connsiteX5" fmla="*/ 1129575 w 3236954"/>
                <a:gd name="connsiteY5" fmla="*/ 4710090 h 4710090"/>
                <a:gd name="connsiteX6" fmla="*/ 1859348 w 3236954"/>
                <a:gd name="connsiteY6" fmla="*/ 4410771 h 4710090"/>
                <a:gd name="connsiteX7" fmla="*/ 3205851 w 3236954"/>
                <a:gd name="connsiteY7" fmla="*/ 3082793 h 4710090"/>
                <a:gd name="connsiteX8" fmla="*/ 3205851 w 3236954"/>
                <a:gd name="connsiteY8" fmla="*/ 274160 h 471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6954" h="4710090">
                  <a:moveTo>
                    <a:pt x="3205851" y="274160"/>
                  </a:moveTo>
                  <a:cubicBezTo>
                    <a:pt x="3205851" y="181108"/>
                    <a:pt x="3216621" y="89348"/>
                    <a:pt x="3236954" y="0"/>
                  </a:cubicBezTo>
                  <a:lnTo>
                    <a:pt x="265480" y="2930548"/>
                  </a:lnTo>
                  <a:cubicBezTo>
                    <a:pt x="73947" y="3119410"/>
                    <a:pt x="-19192" y="3372031"/>
                    <a:pt x="3296" y="3641796"/>
                  </a:cubicBezTo>
                  <a:cubicBezTo>
                    <a:pt x="24922" y="3900878"/>
                    <a:pt x="148131" y="4156342"/>
                    <a:pt x="350175" y="4361229"/>
                  </a:cubicBezTo>
                  <a:cubicBezTo>
                    <a:pt x="559112" y="4573096"/>
                    <a:pt x="865065" y="4710090"/>
                    <a:pt x="1129575" y="4710090"/>
                  </a:cubicBezTo>
                  <a:cubicBezTo>
                    <a:pt x="1394085" y="4710090"/>
                    <a:pt x="1663679" y="4603769"/>
                    <a:pt x="1859348" y="4410771"/>
                  </a:cubicBezTo>
                  <a:lnTo>
                    <a:pt x="3205851" y="3082793"/>
                  </a:lnTo>
                  <a:lnTo>
                    <a:pt x="3205851" y="274160"/>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7" name="Freeform: Shape 16">
              <a:extLst>
                <a:ext uri="{FF2B5EF4-FFF2-40B4-BE49-F238E27FC236}">
                  <a16:creationId xmlns:a16="http://schemas.microsoft.com/office/drawing/2014/main" id="{97D664BE-D760-8A14-3009-73D859094AC8}"/>
                </a:ext>
              </a:extLst>
            </p:cNvPr>
            <p:cNvSpPr/>
            <p:nvPr/>
          </p:nvSpPr>
          <p:spPr>
            <a:xfrm>
              <a:off x="2564080" y="-2613320"/>
              <a:ext cx="5601755" cy="5493970"/>
            </a:xfrm>
            <a:custGeom>
              <a:avLst/>
              <a:gdLst>
                <a:gd name="connsiteX0" fmla="*/ 4953836 w 5601755"/>
                <a:gd name="connsiteY0" fmla="*/ 84867 h 5493970"/>
                <a:gd name="connsiteX1" fmla="*/ 4537082 w 5601755"/>
                <a:gd name="connsiteY1" fmla="*/ 0 h 5493970"/>
                <a:gd name="connsiteX2" fmla="*/ 3808774 w 5601755"/>
                <a:gd name="connsiteY2" fmla="*/ 306901 h 5493970"/>
                <a:gd name="connsiteX3" fmla="*/ 2376283 w 5601755"/>
                <a:gd name="connsiteY3" fmla="*/ 1719488 h 5493970"/>
                <a:gd name="connsiteX4" fmla="*/ 2366203 w 5601755"/>
                <a:gd name="connsiteY4" fmla="*/ 1726812 h 5493970"/>
                <a:gd name="connsiteX5" fmla="*/ 2236963 w 5601755"/>
                <a:gd name="connsiteY5" fmla="*/ 1854242 h 5493970"/>
                <a:gd name="connsiteX6" fmla="*/ 2236963 w 5601755"/>
                <a:gd name="connsiteY6" fmla="*/ 1058041 h 5493970"/>
                <a:gd name="connsiteX7" fmla="*/ 1589129 w 5601755"/>
                <a:gd name="connsiteY7" fmla="*/ 84867 h 5493970"/>
                <a:gd name="connsiteX8" fmla="*/ 1147474 w 5601755"/>
                <a:gd name="connsiteY8" fmla="*/ 3102 h 5493970"/>
                <a:gd name="connsiteX9" fmla="*/ 369711 w 5601755"/>
                <a:gd name="connsiteY9" fmla="*/ 252017 h 5493970"/>
                <a:gd name="connsiteX10" fmla="*/ 363852 w 5601755"/>
                <a:gd name="connsiteY10" fmla="*/ 256928 h 5493970"/>
                <a:gd name="connsiteX11" fmla="*/ 363852 w 5601755"/>
                <a:gd name="connsiteY11" fmla="*/ 256928 h 5493970"/>
                <a:gd name="connsiteX12" fmla="*/ 197823 w 5601755"/>
                <a:gd name="connsiteY12" fmla="*/ 442171 h 5493970"/>
                <a:gd name="connsiteX13" fmla="*/ 0 w 5601755"/>
                <a:gd name="connsiteY13" fmla="*/ 1057954 h 5493970"/>
                <a:gd name="connsiteX14" fmla="*/ 0 w 5601755"/>
                <a:gd name="connsiteY14" fmla="*/ 4389232 h 5493970"/>
                <a:gd name="connsiteX15" fmla="*/ 488956 w 5601755"/>
                <a:gd name="connsiteY15" fmla="*/ 5279261 h 5493970"/>
                <a:gd name="connsiteX16" fmla="*/ 1137652 w 5601755"/>
                <a:gd name="connsiteY16" fmla="*/ 5493971 h 5493970"/>
                <a:gd name="connsiteX17" fmla="*/ 1861479 w 5601755"/>
                <a:gd name="connsiteY17" fmla="*/ 5187759 h 5493970"/>
                <a:gd name="connsiteX18" fmla="*/ 3306118 w 5601755"/>
                <a:gd name="connsiteY18" fmla="*/ 3763195 h 5493970"/>
                <a:gd name="connsiteX19" fmla="*/ 3306118 w 5601755"/>
                <a:gd name="connsiteY19" fmla="*/ 3765866 h 5493970"/>
                <a:gd name="connsiteX20" fmla="*/ 3308875 w 5601755"/>
                <a:gd name="connsiteY20" fmla="*/ 3763195 h 5493970"/>
                <a:gd name="connsiteX21" fmla="*/ 5290289 w 5601755"/>
                <a:gd name="connsiteY21" fmla="*/ 1809267 h 5493970"/>
                <a:gd name="connsiteX22" fmla="*/ 5580302 w 5601755"/>
                <a:gd name="connsiteY22" fmla="*/ 1277403 h 5493970"/>
                <a:gd name="connsiteX23" fmla="*/ 5601756 w 5601755"/>
                <a:gd name="connsiteY23" fmla="*/ 1130242 h 5493970"/>
                <a:gd name="connsiteX24" fmla="*/ 5601756 w 5601755"/>
                <a:gd name="connsiteY24" fmla="*/ 1058127 h 5493970"/>
                <a:gd name="connsiteX25" fmla="*/ 4953922 w 5601755"/>
                <a:gd name="connsiteY25" fmla="*/ 84953 h 549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01755" h="5493970">
                  <a:moveTo>
                    <a:pt x="4953836" y="84867"/>
                  </a:moveTo>
                  <a:cubicBezTo>
                    <a:pt x="4802970" y="24125"/>
                    <a:pt x="4663478" y="0"/>
                    <a:pt x="4537082" y="0"/>
                  </a:cubicBezTo>
                  <a:cubicBezTo>
                    <a:pt x="4169869" y="0"/>
                    <a:pt x="3913286" y="203854"/>
                    <a:pt x="3808774" y="306901"/>
                  </a:cubicBezTo>
                  <a:lnTo>
                    <a:pt x="2376283" y="1719488"/>
                  </a:lnTo>
                  <a:cubicBezTo>
                    <a:pt x="2373182" y="1722590"/>
                    <a:pt x="2369563" y="1724399"/>
                    <a:pt x="2366203" y="1726812"/>
                  </a:cubicBezTo>
                  <a:lnTo>
                    <a:pt x="2236963" y="1854242"/>
                  </a:lnTo>
                  <a:lnTo>
                    <a:pt x="2236963" y="1058041"/>
                  </a:lnTo>
                  <a:cubicBezTo>
                    <a:pt x="2236963" y="632670"/>
                    <a:pt x="1981500" y="249001"/>
                    <a:pt x="1589129" y="84867"/>
                  </a:cubicBezTo>
                  <a:cubicBezTo>
                    <a:pt x="1457649" y="29897"/>
                    <a:pt x="1304457" y="3102"/>
                    <a:pt x="1147474" y="3102"/>
                  </a:cubicBezTo>
                  <a:cubicBezTo>
                    <a:pt x="865991" y="3102"/>
                    <a:pt x="572272" y="89003"/>
                    <a:pt x="369711" y="252017"/>
                  </a:cubicBezTo>
                  <a:cubicBezTo>
                    <a:pt x="367816" y="253654"/>
                    <a:pt x="365748" y="255291"/>
                    <a:pt x="363852" y="256928"/>
                  </a:cubicBezTo>
                  <a:cubicBezTo>
                    <a:pt x="363852" y="256928"/>
                    <a:pt x="363852" y="256928"/>
                    <a:pt x="363852" y="256928"/>
                  </a:cubicBezTo>
                  <a:cubicBezTo>
                    <a:pt x="301042" y="312587"/>
                    <a:pt x="245641" y="374881"/>
                    <a:pt x="197823" y="442171"/>
                  </a:cubicBezTo>
                  <a:cubicBezTo>
                    <a:pt x="71426" y="619919"/>
                    <a:pt x="0" y="833422"/>
                    <a:pt x="0" y="1057954"/>
                  </a:cubicBezTo>
                  <a:lnTo>
                    <a:pt x="0" y="4389232"/>
                  </a:lnTo>
                  <a:cubicBezTo>
                    <a:pt x="0" y="4763509"/>
                    <a:pt x="195065" y="5092036"/>
                    <a:pt x="488956" y="5279261"/>
                  </a:cubicBezTo>
                  <a:cubicBezTo>
                    <a:pt x="727274" y="5436761"/>
                    <a:pt x="946119" y="5493971"/>
                    <a:pt x="1137652" y="5493971"/>
                  </a:cubicBezTo>
                  <a:cubicBezTo>
                    <a:pt x="1483497" y="5493971"/>
                    <a:pt x="1740166" y="5307435"/>
                    <a:pt x="1861479" y="5187759"/>
                  </a:cubicBezTo>
                  <a:lnTo>
                    <a:pt x="3306118" y="3763195"/>
                  </a:lnTo>
                  <a:lnTo>
                    <a:pt x="3306118" y="3765866"/>
                  </a:lnTo>
                  <a:lnTo>
                    <a:pt x="3308875" y="3763195"/>
                  </a:lnTo>
                  <a:lnTo>
                    <a:pt x="5290289" y="1809267"/>
                  </a:lnTo>
                  <a:cubicBezTo>
                    <a:pt x="5443051" y="1658660"/>
                    <a:pt x="5539032" y="1472727"/>
                    <a:pt x="5580302" y="1277403"/>
                  </a:cubicBezTo>
                  <a:cubicBezTo>
                    <a:pt x="5590556" y="1228723"/>
                    <a:pt x="5598396" y="1179698"/>
                    <a:pt x="5601756" y="1130242"/>
                  </a:cubicBezTo>
                  <a:lnTo>
                    <a:pt x="5601756" y="1058127"/>
                  </a:lnTo>
                  <a:cubicBezTo>
                    <a:pt x="5601756" y="632843"/>
                    <a:pt x="5348533" y="243746"/>
                    <a:pt x="4953922" y="84953"/>
                  </a:cubicBezTo>
                  <a:close/>
                </a:path>
              </a:pathLst>
            </a:custGeom>
            <a:solidFill>
              <a:schemeClr val="bg1">
                <a:alpha val="48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grpSp>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878229" y="172277"/>
            <a:ext cx="9651124" cy="775597"/>
          </a:xfrm>
          <a:prstGeom prst="rect">
            <a:avLst/>
          </a:prstGeom>
        </p:spPr>
        <p:txBody>
          <a:bodyPr wrap="square" lIns="0" tIns="0" rIns="0" bIns="0" anchor="ctr">
            <a:spAutoFit/>
          </a:bodyPr>
          <a:lstStyle>
            <a:lvl1pPr marL="0" indent="0" algn="l" defTabSz="914400" rtl="0" eaLnBrk="1" latinLnBrk="0" hangingPunct="1">
              <a:lnSpc>
                <a:spcPct val="90000"/>
              </a:lnSpc>
              <a:buNone/>
              <a:defRPr lang="en-US" sz="2800" kern="1200" dirty="0" smtClean="0">
                <a:solidFill>
                  <a:schemeClr val="bg2"/>
                </a:solidFill>
                <a:latin typeface="Raleway SemiBold" pitchFamily="2" charset="0"/>
                <a:ea typeface="+mn-ea"/>
                <a:cs typeface="+mn-cs"/>
              </a:defRPr>
            </a:lvl1pPr>
            <a:lvl2pPr marL="457200" indent="0">
              <a:buNone/>
              <a:defRPr/>
            </a:lvl2pPr>
          </a:lstStyle>
          <a:p>
            <a:r>
              <a:rPr lang="fr-FR" dirty="0"/>
              <a:t>Titre </a:t>
            </a:r>
            <a:br>
              <a:rPr lang="fr-FR" dirty="0"/>
            </a:br>
            <a:r>
              <a:rPr lang="fr-FR" dirty="0"/>
              <a:t>de la slide</a:t>
            </a:r>
          </a:p>
        </p:txBody>
      </p:sp>
      <p:sp>
        <p:nvSpPr>
          <p:cNvPr id="4" name="Rectangle 3">
            <a:extLst>
              <a:ext uri="{FF2B5EF4-FFF2-40B4-BE49-F238E27FC236}">
                <a16:creationId xmlns:a16="http://schemas.microsoft.com/office/drawing/2014/main" id="{76B3B635-7EA2-A7E5-AA2E-904A98654032}"/>
              </a:ext>
            </a:extLst>
          </p:cNvPr>
          <p:cNvSpPr/>
          <p:nvPr userDrawn="1"/>
        </p:nvSpPr>
        <p:spPr>
          <a:xfrm>
            <a:off x="0" y="1068860"/>
            <a:ext cx="12192000" cy="5789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 7">
            <a:extLst>
              <a:ext uri="{FF2B5EF4-FFF2-40B4-BE49-F238E27FC236}">
                <a16:creationId xmlns:a16="http://schemas.microsoft.com/office/drawing/2014/main" id="{1BD71FC5-59E5-4DF4-A63B-4CDF83CD59CC}"/>
              </a:ext>
            </a:extLst>
          </p:cNvPr>
          <p:cNvGrpSpPr/>
          <p:nvPr userDrawn="1"/>
        </p:nvGrpSpPr>
        <p:grpSpPr>
          <a:xfrm>
            <a:off x="11449372" y="403389"/>
            <a:ext cx="512708" cy="313373"/>
            <a:chOff x="10042190" y="580707"/>
            <a:chExt cx="581898" cy="355663"/>
          </a:xfrm>
        </p:grpSpPr>
        <p:sp>
          <p:nvSpPr>
            <p:cNvPr id="10" name="Freeform: Shape 9">
              <a:extLst>
                <a:ext uri="{FF2B5EF4-FFF2-40B4-BE49-F238E27FC236}">
                  <a16:creationId xmlns:a16="http://schemas.microsoft.com/office/drawing/2014/main" id="{8D0CD493-06B9-696D-823B-29CBE3D42A3F}"/>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12" name="Freeform: Shape 11">
              <a:extLst>
                <a:ext uri="{FF2B5EF4-FFF2-40B4-BE49-F238E27FC236}">
                  <a16:creationId xmlns:a16="http://schemas.microsoft.com/office/drawing/2014/main" id="{1B146617-B1D7-1F52-7D19-4522461D2DC5}"/>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13" name="Freeform: Shape 12">
              <a:extLst>
                <a:ext uri="{FF2B5EF4-FFF2-40B4-BE49-F238E27FC236}">
                  <a16:creationId xmlns:a16="http://schemas.microsoft.com/office/drawing/2014/main" id="{476AD106-991D-33CD-2395-949EFAF85341}"/>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chemeClr val="bg1"/>
            </a:solidFill>
            <a:ln w="9525" cap="flat">
              <a:noFill/>
              <a:prstDash val="solid"/>
              <a:miter/>
            </a:ln>
          </p:spPr>
          <p:txBody>
            <a:bodyPr rtlCol="0" anchor="ctr"/>
            <a:lstStyle/>
            <a:p>
              <a:endParaRPr lang="fr-FR">
                <a:solidFill>
                  <a:schemeClr val="bg1"/>
                </a:solidFill>
              </a:endParaRPr>
            </a:p>
          </p:txBody>
        </p:sp>
      </p:grpSp>
      <p:sp>
        <p:nvSpPr>
          <p:cNvPr id="46" name="Text Placeholder 6">
            <a:extLst>
              <a:ext uri="{FF2B5EF4-FFF2-40B4-BE49-F238E27FC236}">
                <a16:creationId xmlns:a16="http://schemas.microsoft.com/office/drawing/2014/main" id="{10670D34-4324-7782-ADCA-5C690377F0A5}"/>
              </a:ext>
            </a:extLst>
          </p:cNvPr>
          <p:cNvSpPr>
            <a:spLocks noGrp="1"/>
          </p:cNvSpPr>
          <p:nvPr>
            <p:ph type="body" sz="quarter" idx="11"/>
          </p:nvPr>
        </p:nvSpPr>
        <p:spPr>
          <a:xfrm>
            <a:off x="878229" y="143767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3" name="Text Placeholder 6">
            <a:extLst>
              <a:ext uri="{FF2B5EF4-FFF2-40B4-BE49-F238E27FC236}">
                <a16:creationId xmlns:a16="http://schemas.microsoft.com/office/drawing/2014/main" id="{F54749D2-695D-3272-0A83-5C5E69241FD7}"/>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tx2"/>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6" name="Text Placeholder 6">
            <a:extLst>
              <a:ext uri="{FF2B5EF4-FFF2-40B4-BE49-F238E27FC236}">
                <a16:creationId xmlns:a16="http://schemas.microsoft.com/office/drawing/2014/main" id="{E3EAA8BD-DBE0-C37D-6736-6DD494075DF9}"/>
              </a:ext>
            </a:extLst>
          </p:cNvPr>
          <p:cNvSpPr>
            <a:spLocks noGrp="1"/>
          </p:cNvSpPr>
          <p:nvPr>
            <p:ph type="body" sz="quarter" idx="14"/>
          </p:nvPr>
        </p:nvSpPr>
        <p:spPr>
          <a:xfrm>
            <a:off x="878229" y="4779446"/>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7" name="Text Placeholder 6">
            <a:extLst>
              <a:ext uri="{FF2B5EF4-FFF2-40B4-BE49-F238E27FC236}">
                <a16:creationId xmlns:a16="http://schemas.microsoft.com/office/drawing/2014/main" id="{05234940-41DA-A4CF-B395-71A370BE3457}"/>
              </a:ext>
            </a:extLst>
          </p:cNvPr>
          <p:cNvSpPr>
            <a:spLocks noGrp="1"/>
          </p:cNvSpPr>
          <p:nvPr>
            <p:ph type="body" sz="quarter" idx="15"/>
          </p:nvPr>
        </p:nvSpPr>
        <p:spPr>
          <a:xfrm>
            <a:off x="6450959" y="143767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9" name="Picture Placeholder 8">
            <a:extLst>
              <a:ext uri="{FF2B5EF4-FFF2-40B4-BE49-F238E27FC236}">
                <a16:creationId xmlns:a16="http://schemas.microsoft.com/office/drawing/2014/main" id="{062E33B6-E349-D93E-9F41-F21B9352D9C6}"/>
              </a:ext>
            </a:extLst>
          </p:cNvPr>
          <p:cNvSpPr>
            <a:spLocks noGrp="1"/>
          </p:cNvSpPr>
          <p:nvPr>
            <p:ph type="pic" sz="quarter" idx="16" hasCustomPrompt="1"/>
          </p:nvPr>
        </p:nvSpPr>
        <p:spPr>
          <a:xfrm>
            <a:off x="883714" y="1987505"/>
            <a:ext cx="4858325" cy="2469961"/>
          </a:xfrm>
          <a:prstGeom prst="rect">
            <a:avLst/>
          </a:prstGeom>
          <a:solidFill>
            <a:schemeClr val="bg1">
              <a:lumMod val="95000"/>
            </a:schemeClr>
          </a:solidFill>
        </p:spPr>
        <p:txBody>
          <a:bodyPr anchor="ctr"/>
          <a:lstStyle>
            <a:lvl1pPr marL="0" indent="0" algn="ctr">
              <a:buNone/>
              <a:defRPr sz="1800">
                <a:solidFill>
                  <a:schemeClr val="bg2"/>
                </a:solidFill>
              </a:defRPr>
            </a:lvl1pPr>
          </a:lstStyle>
          <a:p>
            <a:r>
              <a:rPr lang="fr-FR" dirty="0"/>
              <a:t>Insert </a:t>
            </a:r>
            <a:r>
              <a:rPr lang="fr-FR" dirty="0" err="1"/>
              <a:t>picture</a:t>
            </a:r>
            <a:endParaRPr lang="fr-FR" dirty="0"/>
          </a:p>
        </p:txBody>
      </p:sp>
      <p:sp>
        <p:nvSpPr>
          <p:cNvPr id="11" name="Oval 10">
            <a:extLst>
              <a:ext uri="{FF2B5EF4-FFF2-40B4-BE49-F238E27FC236}">
                <a16:creationId xmlns:a16="http://schemas.microsoft.com/office/drawing/2014/main" id="{691198E7-4307-9930-5706-315EF9268CAE}"/>
              </a:ext>
            </a:extLst>
          </p:cNvPr>
          <p:cNvSpPr/>
          <p:nvPr userDrawn="1"/>
        </p:nvSpPr>
        <p:spPr>
          <a:xfrm>
            <a:off x="11739516" y="6330254"/>
            <a:ext cx="221138" cy="221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t>‹N°›</a:t>
            </a:fld>
            <a:endParaRPr lang="fr-FR" sz="700" dirty="0"/>
          </a:p>
        </p:txBody>
      </p:sp>
    </p:spTree>
    <p:extLst>
      <p:ext uri="{BB962C8B-B14F-4D97-AF65-F5344CB8AC3E}">
        <p14:creationId xmlns:p14="http://schemas.microsoft.com/office/powerpoint/2010/main" val="110158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accent3"/>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16FFB14-114A-5652-CE97-6669E506F588}"/>
              </a:ext>
            </a:extLst>
          </p:cNvPr>
          <p:cNvSpPr>
            <a:spLocks noGrp="1"/>
          </p:cNvSpPr>
          <p:nvPr>
            <p:ph type="pic" sz="quarter" idx="14" hasCustomPrompt="1"/>
          </p:nvPr>
        </p:nvSpPr>
        <p:spPr>
          <a:xfrm>
            <a:off x="1" y="0"/>
            <a:ext cx="4684781" cy="6858000"/>
          </a:xfrm>
          <a:custGeom>
            <a:avLst/>
            <a:gdLst>
              <a:gd name="connsiteX0" fmla="*/ 0 w 4684781"/>
              <a:gd name="connsiteY0" fmla="*/ 0 h 6858000"/>
              <a:gd name="connsiteX1" fmla="*/ 3641008 w 4684781"/>
              <a:gd name="connsiteY1" fmla="*/ 0 h 6858000"/>
              <a:gd name="connsiteX2" fmla="*/ 3791691 w 4684781"/>
              <a:gd name="connsiteY2" fmla="*/ 167298 h 6858000"/>
              <a:gd name="connsiteX3" fmla="*/ 3524126 w 4684781"/>
              <a:gd name="connsiteY3" fmla="*/ 5548346 h 6858000"/>
              <a:gd name="connsiteX4" fmla="*/ 2193069 w 4684781"/>
              <a:gd name="connsiteY4" fmla="*/ 6858000 h 6858000"/>
              <a:gd name="connsiteX5" fmla="*/ 0 w 468478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4781" h="6858000">
                <a:moveTo>
                  <a:pt x="0" y="0"/>
                </a:moveTo>
                <a:lnTo>
                  <a:pt x="3641008" y="0"/>
                </a:lnTo>
                <a:lnTo>
                  <a:pt x="3791691" y="167298"/>
                </a:lnTo>
                <a:cubicBezTo>
                  <a:pt x="5018619" y="1639136"/>
                  <a:pt x="5029487" y="4039351"/>
                  <a:pt x="3524126" y="5548346"/>
                </a:cubicBezTo>
                <a:lnTo>
                  <a:pt x="2193069" y="6858000"/>
                </a:lnTo>
                <a:lnTo>
                  <a:pt x="0" y="6858000"/>
                </a:lnTo>
                <a:close/>
              </a:path>
            </a:pathLst>
          </a:custGeom>
          <a:solidFill>
            <a:schemeClr val="bg1">
              <a:lumMod val="95000"/>
            </a:schemeClr>
          </a:solidFill>
        </p:spPr>
        <p:txBody>
          <a:bodyPr wrap="square" anchor="ctr">
            <a:noAutofit/>
          </a:bodyPr>
          <a:lstStyle>
            <a:lvl1pPr marL="0" indent="0" algn="ctr">
              <a:buNone/>
              <a:defRPr sz="1800">
                <a:solidFill>
                  <a:schemeClr val="bg2"/>
                </a:solidFill>
              </a:defRPr>
            </a:lvl1pPr>
          </a:lstStyle>
          <a:p>
            <a:r>
              <a:rPr lang="fr-FR" dirty="0"/>
              <a:t>Insert </a:t>
            </a:r>
            <a:r>
              <a:rPr lang="fr-FR" dirty="0" err="1"/>
              <a:t>picture</a:t>
            </a:r>
            <a:endParaRPr lang="fr-FR" dirty="0"/>
          </a:p>
        </p:txBody>
      </p:sp>
      <p:grpSp>
        <p:nvGrpSpPr>
          <p:cNvPr id="25" name="Group 24">
            <a:extLst>
              <a:ext uri="{FF2B5EF4-FFF2-40B4-BE49-F238E27FC236}">
                <a16:creationId xmlns:a16="http://schemas.microsoft.com/office/drawing/2014/main" id="{8374E0BA-4D4C-BC3B-FEE0-1BA2B79769B3}"/>
              </a:ext>
            </a:extLst>
          </p:cNvPr>
          <p:cNvGrpSpPr/>
          <p:nvPr userDrawn="1"/>
        </p:nvGrpSpPr>
        <p:grpSpPr>
          <a:xfrm>
            <a:off x="11449372" y="216620"/>
            <a:ext cx="512708" cy="313373"/>
            <a:chOff x="10042190" y="580707"/>
            <a:chExt cx="581898" cy="355663"/>
          </a:xfrm>
          <a:solidFill>
            <a:schemeClr val="bg1"/>
          </a:solidFill>
        </p:grpSpPr>
        <p:sp>
          <p:nvSpPr>
            <p:cNvPr id="26" name="Freeform: Shape 25">
              <a:extLst>
                <a:ext uri="{FF2B5EF4-FFF2-40B4-BE49-F238E27FC236}">
                  <a16:creationId xmlns:a16="http://schemas.microsoft.com/office/drawing/2014/main" id="{29760CDF-7C6B-1476-2349-7A2B0E9D7B3E}"/>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grpFill/>
            <a:ln w="9525" cap="flat">
              <a:noFill/>
              <a:prstDash val="solid"/>
              <a:miter/>
            </a:ln>
          </p:spPr>
          <p:txBody>
            <a:bodyPr rtlCol="0" anchor="ctr"/>
            <a:lstStyle/>
            <a:p>
              <a:endParaRPr lang="fr-FR">
                <a:solidFill>
                  <a:schemeClr val="bg1"/>
                </a:solidFill>
              </a:endParaRPr>
            </a:p>
          </p:txBody>
        </p:sp>
        <p:sp>
          <p:nvSpPr>
            <p:cNvPr id="27" name="Freeform: Shape 26">
              <a:extLst>
                <a:ext uri="{FF2B5EF4-FFF2-40B4-BE49-F238E27FC236}">
                  <a16:creationId xmlns:a16="http://schemas.microsoft.com/office/drawing/2014/main" id="{2E841558-8215-82EB-59E4-00C39B30BE61}"/>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grpFill/>
            <a:ln w="9525" cap="flat">
              <a:noFill/>
              <a:prstDash val="solid"/>
              <a:miter/>
            </a:ln>
          </p:spPr>
          <p:txBody>
            <a:bodyPr rtlCol="0" anchor="ctr"/>
            <a:lstStyle/>
            <a:p>
              <a:endParaRPr lang="fr-FR">
                <a:solidFill>
                  <a:schemeClr val="bg1"/>
                </a:solidFill>
              </a:endParaRPr>
            </a:p>
          </p:txBody>
        </p:sp>
        <p:sp>
          <p:nvSpPr>
            <p:cNvPr id="28" name="Freeform: Shape 27">
              <a:extLst>
                <a:ext uri="{FF2B5EF4-FFF2-40B4-BE49-F238E27FC236}">
                  <a16:creationId xmlns:a16="http://schemas.microsoft.com/office/drawing/2014/main" id="{9792EECA-964D-B711-D9D2-D9E4064DFB1E}"/>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grpFill/>
            <a:ln w="9525" cap="flat">
              <a:noFill/>
              <a:prstDash val="solid"/>
              <a:miter/>
            </a:ln>
          </p:spPr>
          <p:txBody>
            <a:bodyPr rtlCol="0" anchor="ctr"/>
            <a:lstStyle/>
            <a:p>
              <a:endParaRPr lang="fr-FR">
                <a:solidFill>
                  <a:schemeClr val="bg1"/>
                </a:solidFill>
              </a:endParaRPr>
            </a:p>
          </p:txBody>
        </p:sp>
      </p:grpSp>
      <p:sp>
        <p:nvSpPr>
          <p:cNvPr id="29" name="Text Placeholder 6">
            <a:extLst>
              <a:ext uri="{FF2B5EF4-FFF2-40B4-BE49-F238E27FC236}">
                <a16:creationId xmlns:a16="http://schemas.microsoft.com/office/drawing/2014/main" id="{4BB8984A-7199-92B8-79F5-A513300349F9}"/>
              </a:ext>
            </a:extLst>
          </p:cNvPr>
          <p:cNvSpPr>
            <a:spLocks noGrp="1"/>
          </p:cNvSpPr>
          <p:nvPr>
            <p:ph type="body" sz="quarter" idx="10"/>
          </p:nvPr>
        </p:nvSpPr>
        <p:spPr>
          <a:xfrm>
            <a:off x="5204782" y="2880166"/>
            <a:ext cx="5059041" cy="1218795"/>
          </a:xfrm>
          <a:prstGeom prst="rect">
            <a:avLst/>
          </a:prstGeom>
        </p:spPr>
        <p:txBody>
          <a:bodyPr wrap="square" lIns="0" tIns="0" rIns="0" bIns="0">
            <a:spAutoFit/>
          </a:bodyPr>
          <a:lstStyle>
            <a:lvl1pPr marL="0" indent="0" algn="l" defTabSz="914400" rtl="0" eaLnBrk="1" latinLnBrk="0" hangingPunct="1">
              <a:lnSpc>
                <a:spcPct val="90000"/>
              </a:lnSpc>
              <a:spcBef>
                <a:spcPts val="0"/>
              </a:spcBef>
              <a:buNone/>
              <a:defRPr lang="en-US" sz="4400" kern="1200" dirty="0" smtClean="0">
                <a:solidFill>
                  <a:schemeClr val="bg1"/>
                </a:solidFill>
                <a:latin typeface="Raleway ExtraBold" pitchFamily="2" charset="0"/>
                <a:ea typeface="+mn-ea"/>
                <a:cs typeface="+mn-cs"/>
              </a:defRPr>
            </a:lvl1pPr>
            <a:lvl2pPr marL="457200" indent="0">
              <a:buNone/>
              <a:defRPr/>
            </a:lvl2pPr>
          </a:lstStyle>
          <a:p>
            <a:pPr lvl="0"/>
            <a:r>
              <a:rPr lang="en-US" dirty="0"/>
              <a:t>Click to edit Master text styles</a:t>
            </a:r>
          </a:p>
        </p:txBody>
      </p:sp>
      <p:sp>
        <p:nvSpPr>
          <p:cNvPr id="30" name="Text Placeholder 6">
            <a:extLst>
              <a:ext uri="{FF2B5EF4-FFF2-40B4-BE49-F238E27FC236}">
                <a16:creationId xmlns:a16="http://schemas.microsoft.com/office/drawing/2014/main" id="{DDB51187-A0AE-DE21-AF3A-AB16123AF92B}"/>
              </a:ext>
            </a:extLst>
          </p:cNvPr>
          <p:cNvSpPr>
            <a:spLocks noGrp="1"/>
          </p:cNvSpPr>
          <p:nvPr>
            <p:ph type="body" sz="quarter" idx="11"/>
          </p:nvPr>
        </p:nvSpPr>
        <p:spPr>
          <a:xfrm>
            <a:off x="5204782" y="4255611"/>
            <a:ext cx="5059041" cy="276999"/>
          </a:xfrm>
          <a:prstGeom prst="rect">
            <a:avLst/>
          </a:prstGeom>
        </p:spPr>
        <p:txBody>
          <a:bodyPr wrap="square" lIns="0" tIns="0" rIns="0" bIns="0">
            <a:spAutoFit/>
          </a:bodyPr>
          <a:lstStyle>
            <a:lvl1pPr marL="0" indent="0" algn="l" defTabSz="914400" rtl="0" eaLnBrk="1" latinLnBrk="0" hangingPunct="1">
              <a:lnSpc>
                <a:spcPct val="90000"/>
              </a:lnSpc>
              <a:buNone/>
              <a:defRPr lang="en-US" sz="2000" kern="1200" dirty="0" smtClean="0">
                <a:solidFill>
                  <a:schemeClr val="bg1"/>
                </a:solidFill>
                <a:latin typeface="+mn-lt"/>
                <a:ea typeface="+mn-ea"/>
                <a:cs typeface="+mn-cs"/>
              </a:defRPr>
            </a:lvl1pPr>
            <a:lvl2pPr marL="457200" indent="0">
              <a:buNone/>
              <a:defRPr/>
            </a:lvl2pPr>
          </a:lstStyle>
          <a:p>
            <a:pPr lvl="0"/>
            <a:r>
              <a:rPr lang="en-US" dirty="0"/>
              <a:t>Click to edit Master text styles</a:t>
            </a:r>
          </a:p>
        </p:txBody>
      </p:sp>
      <p:sp>
        <p:nvSpPr>
          <p:cNvPr id="31" name="Text Placeholder 6">
            <a:extLst>
              <a:ext uri="{FF2B5EF4-FFF2-40B4-BE49-F238E27FC236}">
                <a16:creationId xmlns:a16="http://schemas.microsoft.com/office/drawing/2014/main" id="{A69B89A5-7CB0-A3D0-2696-4A04F0D4D7B7}"/>
              </a:ext>
            </a:extLst>
          </p:cNvPr>
          <p:cNvSpPr>
            <a:spLocks noGrp="1"/>
          </p:cNvSpPr>
          <p:nvPr>
            <p:ph type="body" sz="quarter" idx="15" hasCustomPrompt="1"/>
          </p:nvPr>
        </p:nvSpPr>
        <p:spPr>
          <a:xfrm>
            <a:off x="5204782" y="1534913"/>
            <a:ext cx="5059041" cy="1107996"/>
          </a:xfrm>
          <a:prstGeom prst="rect">
            <a:avLst/>
          </a:prstGeom>
        </p:spPr>
        <p:txBody>
          <a:bodyPr wrap="square" lIns="0" tIns="0" rIns="0" bIns="0">
            <a:spAutoFit/>
          </a:bodyPr>
          <a:lstStyle>
            <a:lvl1pPr marL="0" indent="0" algn="l" defTabSz="914400" rtl="0" eaLnBrk="1" latinLnBrk="0" hangingPunct="1">
              <a:lnSpc>
                <a:spcPct val="90000"/>
              </a:lnSpc>
              <a:buNone/>
              <a:defRPr lang="en-US" sz="8000" kern="1200" dirty="0" smtClean="0">
                <a:solidFill>
                  <a:schemeClr val="bg1"/>
                </a:solidFill>
                <a:latin typeface="Raleway ExtraBold" pitchFamily="2" charset="0"/>
                <a:ea typeface="+mn-ea"/>
                <a:cs typeface="+mn-cs"/>
              </a:defRPr>
            </a:lvl1pPr>
            <a:lvl2pPr marL="457200" indent="0">
              <a:buNone/>
              <a:defRPr/>
            </a:lvl2pPr>
          </a:lstStyle>
          <a:p>
            <a:pPr lvl="0"/>
            <a:r>
              <a:rPr lang="en-US" dirty="0"/>
              <a:t>3</a:t>
            </a:r>
          </a:p>
        </p:txBody>
      </p:sp>
      <p:sp>
        <p:nvSpPr>
          <p:cNvPr id="32" name="Rectangle: Rounded Corners 31">
            <a:extLst>
              <a:ext uri="{FF2B5EF4-FFF2-40B4-BE49-F238E27FC236}">
                <a16:creationId xmlns:a16="http://schemas.microsoft.com/office/drawing/2014/main" id="{6B60FDE6-0609-6637-19F9-15BC9D7E1C1B}"/>
              </a:ext>
            </a:extLst>
          </p:cNvPr>
          <p:cNvSpPr/>
          <p:nvPr userDrawn="1"/>
        </p:nvSpPr>
        <p:spPr>
          <a:xfrm>
            <a:off x="5204782" y="4838551"/>
            <a:ext cx="521970"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3" name="Text Placeholder 6">
            <a:extLst>
              <a:ext uri="{FF2B5EF4-FFF2-40B4-BE49-F238E27FC236}">
                <a16:creationId xmlns:a16="http://schemas.microsoft.com/office/drawing/2014/main" id="{B45FEC2B-2043-F1E3-B8A7-3D1F7391A938}"/>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bg1"/>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34" name="Oval 33">
            <a:extLst>
              <a:ext uri="{FF2B5EF4-FFF2-40B4-BE49-F238E27FC236}">
                <a16:creationId xmlns:a16="http://schemas.microsoft.com/office/drawing/2014/main" id="{4580341B-5308-6395-5728-BDEF57D85653}"/>
              </a:ext>
            </a:extLst>
          </p:cNvPr>
          <p:cNvSpPr/>
          <p:nvPr userDrawn="1"/>
        </p:nvSpPr>
        <p:spPr>
          <a:xfrm>
            <a:off x="11739516" y="6330254"/>
            <a:ext cx="221138" cy="221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solidFill>
                  <a:schemeClr val="accent3"/>
                </a:solidFill>
              </a:rPr>
              <a:t>‹N°›</a:t>
            </a:fld>
            <a:endParaRPr lang="fr-FR" sz="700" dirty="0">
              <a:solidFill>
                <a:schemeClr val="accent3"/>
              </a:solidFill>
            </a:endParaRPr>
          </a:p>
        </p:txBody>
      </p:sp>
    </p:spTree>
    <p:extLst>
      <p:ext uri="{BB962C8B-B14F-4D97-AF65-F5344CB8AC3E}">
        <p14:creationId xmlns:p14="http://schemas.microsoft.com/office/powerpoint/2010/main" val="86051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5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accent3"/>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4479A4-C938-9E02-C93B-F41AAEA4D82C}"/>
              </a:ext>
            </a:extLst>
          </p:cNvPr>
          <p:cNvGrpSpPr/>
          <p:nvPr userDrawn="1"/>
        </p:nvGrpSpPr>
        <p:grpSpPr>
          <a:xfrm>
            <a:off x="-1666533" y="770286"/>
            <a:ext cx="8726402" cy="5334462"/>
            <a:chOff x="-1666533" y="770286"/>
            <a:chExt cx="8726402" cy="5334462"/>
          </a:xfrm>
        </p:grpSpPr>
        <p:sp>
          <p:nvSpPr>
            <p:cNvPr id="3" name="Freeform: Shape 2">
              <a:extLst>
                <a:ext uri="{FF2B5EF4-FFF2-40B4-BE49-F238E27FC236}">
                  <a16:creationId xmlns:a16="http://schemas.microsoft.com/office/drawing/2014/main" id="{39F2CCA5-3E58-65F1-9130-3A1A12A9F981}"/>
                </a:ext>
              </a:extLst>
            </p:cNvPr>
            <p:cNvSpPr/>
            <p:nvPr/>
          </p:nvSpPr>
          <p:spPr>
            <a:xfrm>
              <a:off x="4833391" y="2456499"/>
              <a:ext cx="2205395" cy="3648164"/>
            </a:xfrm>
            <a:custGeom>
              <a:avLst/>
              <a:gdLst>
                <a:gd name="connsiteX0" fmla="*/ 122475 w 2205395"/>
                <a:gd name="connsiteY0" fmla="*/ 2091789 h 3648164"/>
                <a:gd name="connsiteX1" fmla="*/ 119799 w 2205395"/>
                <a:gd name="connsiteY1" fmla="*/ 2094382 h 3648164"/>
                <a:gd name="connsiteX2" fmla="*/ 0 w 2205395"/>
                <a:gd name="connsiteY2" fmla="*/ 2212424 h 3648164"/>
                <a:gd name="connsiteX3" fmla="*/ 0 w 2205395"/>
                <a:gd name="connsiteY3" fmla="*/ 2640586 h 3648164"/>
                <a:gd name="connsiteX4" fmla="*/ 299078 w 2205395"/>
                <a:gd name="connsiteY4" fmla="*/ 3353521 h 3648164"/>
                <a:gd name="connsiteX5" fmla="*/ 299078 w 2205395"/>
                <a:gd name="connsiteY5" fmla="*/ 3353521 h 3648164"/>
                <a:gd name="connsiteX6" fmla="*/ 1102698 w 2205395"/>
                <a:gd name="connsiteY6" fmla="*/ 3648165 h 3648164"/>
                <a:gd name="connsiteX7" fmla="*/ 1909832 w 2205395"/>
                <a:gd name="connsiteY7" fmla="*/ 3353604 h 3648164"/>
                <a:gd name="connsiteX8" fmla="*/ 2205396 w 2205395"/>
                <a:gd name="connsiteY8" fmla="*/ 2640586 h 3648164"/>
                <a:gd name="connsiteX9" fmla="*/ 2205396 w 2205395"/>
                <a:gd name="connsiteY9" fmla="*/ 0 h 3648164"/>
                <a:gd name="connsiteX10" fmla="*/ 2046278 w 2205395"/>
                <a:gd name="connsiteY10" fmla="*/ 194589 h 3648164"/>
                <a:gd name="connsiteX11" fmla="*/ 122392 w 2205395"/>
                <a:gd name="connsiteY11" fmla="*/ 2091789 h 36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5395" h="3648164">
                  <a:moveTo>
                    <a:pt x="122475" y="2091789"/>
                  </a:moveTo>
                  <a:lnTo>
                    <a:pt x="119799" y="2094382"/>
                  </a:lnTo>
                  <a:lnTo>
                    <a:pt x="0" y="2212424"/>
                  </a:lnTo>
                  <a:lnTo>
                    <a:pt x="0" y="2640586"/>
                  </a:lnTo>
                  <a:cubicBezTo>
                    <a:pt x="0" y="2916992"/>
                    <a:pt x="106245" y="3170226"/>
                    <a:pt x="299078" y="3353521"/>
                  </a:cubicBezTo>
                  <a:cubicBezTo>
                    <a:pt x="299078" y="3353521"/>
                    <a:pt x="299078" y="3353521"/>
                    <a:pt x="299078" y="3353521"/>
                  </a:cubicBezTo>
                  <a:cubicBezTo>
                    <a:pt x="501865" y="3546269"/>
                    <a:pt x="779777" y="3648165"/>
                    <a:pt x="1102698" y="3648165"/>
                  </a:cubicBezTo>
                  <a:cubicBezTo>
                    <a:pt x="1425618" y="3648165"/>
                    <a:pt x="1708383" y="3546269"/>
                    <a:pt x="1909832" y="3353604"/>
                  </a:cubicBezTo>
                  <a:cubicBezTo>
                    <a:pt x="2100405" y="3171313"/>
                    <a:pt x="2205396" y="2918080"/>
                    <a:pt x="2205396" y="2640586"/>
                  </a:cubicBezTo>
                  <a:lnTo>
                    <a:pt x="2205396" y="0"/>
                  </a:lnTo>
                  <a:cubicBezTo>
                    <a:pt x="2159551" y="69855"/>
                    <a:pt x="2106428" y="135192"/>
                    <a:pt x="2046278" y="194589"/>
                  </a:cubicBezTo>
                  <a:lnTo>
                    <a:pt x="122392" y="2091789"/>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4" name="Freeform: Shape 3">
              <a:extLst>
                <a:ext uri="{FF2B5EF4-FFF2-40B4-BE49-F238E27FC236}">
                  <a16:creationId xmlns:a16="http://schemas.microsoft.com/office/drawing/2014/main" id="{BD9A5D33-B9A9-527D-292B-C2A340805DAB}"/>
                </a:ext>
              </a:extLst>
            </p:cNvPr>
            <p:cNvSpPr/>
            <p:nvPr/>
          </p:nvSpPr>
          <p:spPr>
            <a:xfrm>
              <a:off x="-1666533" y="1531407"/>
              <a:ext cx="3142974" cy="4573340"/>
            </a:xfrm>
            <a:custGeom>
              <a:avLst/>
              <a:gdLst>
                <a:gd name="connsiteX0" fmla="*/ 2681349 w 3142974"/>
                <a:gd name="connsiteY0" fmla="*/ 455268 h 4573340"/>
                <a:gd name="connsiteX1" fmla="*/ 257772 w 3142974"/>
                <a:gd name="connsiteY1" fmla="*/ 2845465 h 4573340"/>
                <a:gd name="connsiteX2" fmla="*/ 3200 w 3142974"/>
                <a:gd name="connsiteY2" fmla="*/ 3536063 h 4573340"/>
                <a:gd name="connsiteX3" fmla="*/ 340008 w 3142974"/>
                <a:gd name="connsiteY3" fmla="*/ 4234608 h 4573340"/>
                <a:gd name="connsiteX4" fmla="*/ 1096780 w 3142974"/>
                <a:gd name="connsiteY4" fmla="*/ 4573341 h 4573340"/>
                <a:gd name="connsiteX5" fmla="*/ 1805364 w 3142974"/>
                <a:gd name="connsiteY5" fmla="*/ 4282712 h 4573340"/>
                <a:gd name="connsiteX6" fmla="*/ 3112774 w 3142974"/>
                <a:gd name="connsiteY6" fmla="*/ 2993289 h 4573340"/>
                <a:gd name="connsiteX7" fmla="*/ 3112774 w 3142974"/>
                <a:gd name="connsiteY7" fmla="*/ 266200 h 4573340"/>
                <a:gd name="connsiteX8" fmla="*/ 3142975 w 3142974"/>
                <a:gd name="connsiteY8" fmla="*/ 0 h 4573340"/>
                <a:gd name="connsiteX9" fmla="*/ 2681349 w 3142974"/>
                <a:gd name="connsiteY9" fmla="*/ 455268 h 457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974" h="4573340">
                  <a:moveTo>
                    <a:pt x="2681349" y="455268"/>
                  </a:moveTo>
                  <a:lnTo>
                    <a:pt x="257772" y="2845465"/>
                  </a:lnTo>
                  <a:cubicBezTo>
                    <a:pt x="71800" y="3028843"/>
                    <a:pt x="-18634" y="3274129"/>
                    <a:pt x="3200" y="3536063"/>
                  </a:cubicBezTo>
                  <a:cubicBezTo>
                    <a:pt x="24199" y="3787623"/>
                    <a:pt x="143830" y="4035669"/>
                    <a:pt x="340008" y="4234608"/>
                  </a:cubicBezTo>
                  <a:cubicBezTo>
                    <a:pt x="542879" y="4440324"/>
                    <a:pt x="839949" y="4573341"/>
                    <a:pt x="1096780" y="4573341"/>
                  </a:cubicBezTo>
                  <a:cubicBezTo>
                    <a:pt x="1353610" y="4573341"/>
                    <a:pt x="1615377" y="4470106"/>
                    <a:pt x="1805364" y="4282712"/>
                  </a:cubicBezTo>
                  <a:lnTo>
                    <a:pt x="3112774" y="2993289"/>
                  </a:lnTo>
                  <a:lnTo>
                    <a:pt x="3112774" y="266200"/>
                  </a:lnTo>
                  <a:cubicBezTo>
                    <a:pt x="3112774" y="175849"/>
                    <a:pt x="3123231" y="86753"/>
                    <a:pt x="3142975" y="0"/>
                  </a:cubicBezTo>
                  <a:lnTo>
                    <a:pt x="2681349" y="455268"/>
                  </a:lnTo>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6" name="Freeform: Shape 5">
              <a:extLst>
                <a:ext uri="{FF2B5EF4-FFF2-40B4-BE49-F238E27FC236}">
                  <a16:creationId xmlns:a16="http://schemas.microsoft.com/office/drawing/2014/main" id="{0CA4893C-6F18-54D2-74C3-193BC05300A6}"/>
                </a:ext>
              </a:extLst>
            </p:cNvPr>
            <p:cNvSpPr/>
            <p:nvPr/>
          </p:nvSpPr>
          <p:spPr>
            <a:xfrm>
              <a:off x="1620751" y="770286"/>
              <a:ext cx="5439118" cy="5334462"/>
            </a:xfrm>
            <a:custGeom>
              <a:avLst/>
              <a:gdLst>
                <a:gd name="connsiteX0" fmla="*/ 4810009 w 5439118"/>
                <a:gd name="connsiteY0" fmla="*/ 82403 h 5334462"/>
                <a:gd name="connsiteX1" fmla="*/ 4405355 w 5439118"/>
                <a:gd name="connsiteY1" fmla="*/ 0 h 5334462"/>
                <a:gd name="connsiteX2" fmla="*/ 3698192 w 5439118"/>
                <a:gd name="connsiteY2" fmla="*/ 297990 h 5334462"/>
                <a:gd name="connsiteX3" fmla="*/ 2307292 w 5439118"/>
                <a:gd name="connsiteY3" fmla="*/ 1669566 h 5334462"/>
                <a:gd name="connsiteX4" fmla="*/ 2297504 w 5439118"/>
                <a:gd name="connsiteY4" fmla="*/ 1676677 h 5334462"/>
                <a:gd name="connsiteX5" fmla="*/ 2172017 w 5439118"/>
                <a:gd name="connsiteY5" fmla="*/ 1800407 h 5334462"/>
                <a:gd name="connsiteX6" fmla="*/ 2172017 w 5439118"/>
                <a:gd name="connsiteY6" fmla="*/ 1027322 h 5334462"/>
                <a:gd name="connsiteX7" fmla="*/ 1542991 w 5439118"/>
                <a:gd name="connsiteY7" fmla="*/ 82403 h 5334462"/>
                <a:gd name="connsiteX8" fmla="*/ 1114159 w 5439118"/>
                <a:gd name="connsiteY8" fmla="*/ 3012 h 5334462"/>
                <a:gd name="connsiteX9" fmla="*/ 358977 w 5439118"/>
                <a:gd name="connsiteY9" fmla="*/ 244700 h 5334462"/>
                <a:gd name="connsiteX10" fmla="*/ 353288 w 5439118"/>
                <a:gd name="connsiteY10" fmla="*/ 249469 h 5334462"/>
                <a:gd name="connsiteX11" fmla="*/ 353288 w 5439118"/>
                <a:gd name="connsiteY11" fmla="*/ 249469 h 5334462"/>
                <a:gd name="connsiteX12" fmla="*/ 192079 w 5439118"/>
                <a:gd name="connsiteY12" fmla="*/ 429334 h 5334462"/>
                <a:gd name="connsiteX13" fmla="*/ 0 w 5439118"/>
                <a:gd name="connsiteY13" fmla="*/ 1027238 h 5334462"/>
                <a:gd name="connsiteX14" fmla="*/ 0 w 5439118"/>
                <a:gd name="connsiteY14" fmla="*/ 4261797 h 5334462"/>
                <a:gd name="connsiteX15" fmla="*/ 474760 w 5439118"/>
                <a:gd name="connsiteY15" fmla="*/ 5125986 h 5334462"/>
                <a:gd name="connsiteX16" fmla="*/ 1104622 w 5439118"/>
                <a:gd name="connsiteY16" fmla="*/ 5334462 h 5334462"/>
                <a:gd name="connsiteX17" fmla="*/ 1807434 w 5439118"/>
                <a:gd name="connsiteY17" fmla="*/ 5037141 h 5334462"/>
                <a:gd name="connsiteX18" fmla="*/ 3210130 w 5439118"/>
                <a:gd name="connsiteY18" fmla="*/ 3653937 h 5334462"/>
                <a:gd name="connsiteX19" fmla="*/ 3210130 w 5439118"/>
                <a:gd name="connsiteY19" fmla="*/ 3656530 h 5334462"/>
                <a:gd name="connsiteX20" fmla="*/ 3212808 w 5439118"/>
                <a:gd name="connsiteY20" fmla="*/ 3653937 h 5334462"/>
                <a:gd name="connsiteX21" fmla="*/ 5136694 w 5439118"/>
                <a:gd name="connsiteY21" fmla="*/ 1756738 h 5334462"/>
                <a:gd name="connsiteX22" fmla="*/ 5418287 w 5439118"/>
                <a:gd name="connsiteY22" fmla="*/ 1240316 h 5334462"/>
                <a:gd name="connsiteX23" fmla="*/ 5439118 w 5439118"/>
                <a:gd name="connsiteY23" fmla="*/ 1097428 h 5334462"/>
                <a:gd name="connsiteX24" fmla="*/ 5439118 w 5439118"/>
                <a:gd name="connsiteY24" fmla="*/ 1027406 h 5334462"/>
                <a:gd name="connsiteX25" fmla="*/ 4810093 w 5439118"/>
                <a:gd name="connsiteY25" fmla="*/ 82487 h 533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39118" h="5334462">
                  <a:moveTo>
                    <a:pt x="4810009" y="82403"/>
                  </a:moveTo>
                  <a:cubicBezTo>
                    <a:pt x="4663524" y="23424"/>
                    <a:pt x="4528081" y="0"/>
                    <a:pt x="4405355" y="0"/>
                  </a:cubicBezTo>
                  <a:cubicBezTo>
                    <a:pt x="4048803" y="0"/>
                    <a:pt x="3799670" y="197935"/>
                    <a:pt x="3698192" y="297990"/>
                  </a:cubicBezTo>
                  <a:lnTo>
                    <a:pt x="2307292" y="1669566"/>
                  </a:lnTo>
                  <a:cubicBezTo>
                    <a:pt x="2304280" y="1672577"/>
                    <a:pt x="2300767" y="1674334"/>
                    <a:pt x="2297504" y="1676677"/>
                  </a:cubicBezTo>
                  <a:lnTo>
                    <a:pt x="2172017" y="1800407"/>
                  </a:lnTo>
                  <a:lnTo>
                    <a:pt x="2172017" y="1027322"/>
                  </a:lnTo>
                  <a:cubicBezTo>
                    <a:pt x="2172017" y="614302"/>
                    <a:pt x="1923970" y="241772"/>
                    <a:pt x="1542991" y="82403"/>
                  </a:cubicBezTo>
                  <a:cubicBezTo>
                    <a:pt x="1415329" y="29029"/>
                    <a:pt x="1266585" y="3012"/>
                    <a:pt x="1114159" y="3012"/>
                  </a:cubicBezTo>
                  <a:cubicBezTo>
                    <a:pt x="840848" y="3012"/>
                    <a:pt x="555657" y="86419"/>
                    <a:pt x="358977" y="244700"/>
                  </a:cubicBezTo>
                  <a:cubicBezTo>
                    <a:pt x="357137" y="246290"/>
                    <a:pt x="355129" y="247879"/>
                    <a:pt x="353288" y="249469"/>
                  </a:cubicBezTo>
                  <a:cubicBezTo>
                    <a:pt x="353288" y="249469"/>
                    <a:pt x="353288" y="249469"/>
                    <a:pt x="353288" y="249469"/>
                  </a:cubicBezTo>
                  <a:cubicBezTo>
                    <a:pt x="292302" y="303512"/>
                    <a:pt x="238509" y="363997"/>
                    <a:pt x="192079" y="429334"/>
                  </a:cubicBezTo>
                  <a:cubicBezTo>
                    <a:pt x="69353" y="601920"/>
                    <a:pt x="0" y="809225"/>
                    <a:pt x="0" y="1027238"/>
                  </a:cubicBezTo>
                  <a:lnTo>
                    <a:pt x="0" y="4261797"/>
                  </a:lnTo>
                  <a:cubicBezTo>
                    <a:pt x="0" y="4625208"/>
                    <a:pt x="189402" y="4944197"/>
                    <a:pt x="474760" y="5125986"/>
                  </a:cubicBezTo>
                  <a:cubicBezTo>
                    <a:pt x="706159" y="5278913"/>
                    <a:pt x="918650" y="5334462"/>
                    <a:pt x="1104622" y="5334462"/>
                  </a:cubicBezTo>
                  <a:cubicBezTo>
                    <a:pt x="1440426" y="5334462"/>
                    <a:pt x="1689643" y="5153342"/>
                    <a:pt x="1807434" y="5037141"/>
                  </a:cubicBezTo>
                  <a:lnTo>
                    <a:pt x="3210130" y="3653937"/>
                  </a:lnTo>
                  <a:lnTo>
                    <a:pt x="3210130" y="3656530"/>
                  </a:lnTo>
                  <a:lnTo>
                    <a:pt x="3212808" y="3653937"/>
                  </a:lnTo>
                  <a:lnTo>
                    <a:pt x="5136694" y="1756738"/>
                  </a:lnTo>
                  <a:cubicBezTo>
                    <a:pt x="5285021" y="1610503"/>
                    <a:pt x="5378215" y="1429969"/>
                    <a:pt x="5418287" y="1240316"/>
                  </a:cubicBezTo>
                  <a:cubicBezTo>
                    <a:pt x="5428243" y="1193049"/>
                    <a:pt x="5435855" y="1145447"/>
                    <a:pt x="5439118" y="1097428"/>
                  </a:cubicBezTo>
                  <a:lnTo>
                    <a:pt x="5439118" y="1027406"/>
                  </a:lnTo>
                  <a:cubicBezTo>
                    <a:pt x="5439118" y="614469"/>
                    <a:pt x="5193247" y="236669"/>
                    <a:pt x="4810093" y="82487"/>
                  </a:cubicBezTo>
                  <a:close/>
                </a:path>
              </a:pathLst>
            </a:custGeom>
            <a:solidFill>
              <a:schemeClr val="bg1">
                <a:alpha val="48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grpSp>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2197743" y="2514904"/>
            <a:ext cx="3554875" cy="1218795"/>
          </a:xfrm>
          <a:prstGeom prst="rect">
            <a:avLst/>
          </a:prstGeom>
        </p:spPr>
        <p:txBody>
          <a:bodyPr wrap="square" lIns="0" tIns="0" rIns="0" bIns="0" anchor="b">
            <a:spAutoFit/>
          </a:bodyPr>
          <a:lstStyle>
            <a:lvl1pPr marL="0" indent="0" algn="l" defTabSz="914400" rtl="0" eaLnBrk="1" latinLnBrk="0" hangingPunct="1">
              <a:lnSpc>
                <a:spcPct val="90000"/>
              </a:lnSpc>
              <a:buNone/>
              <a:defRPr lang="en-US" sz="4400" kern="1200" dirty="0" smtClean="0">
                <a:solidFill>
                  <a:schemeClr val="bg1"/>
                </a:solidFill>
                <a:latin typeface="Raleway ExtraBold" pitchFamily="2" charset="0"/>
                <a:ea typeface="+mn-ea"/>
                <a:cs typeface="+mn-cs"/>
              </a:defRPr>
            </a:lvl1pPr>
            <a:lvl2pPr marL="457200" indent="0">
              <a:buNone/>
              <a:defRPr/>
            </a:lvl2pPr>
          </a:lstStyle>
          <a:p>
            <a:r>
              <a:rPr lang="fr-FR" dirty="0"/>
              <a:t>Titre</a:t>
            </a:r>
            <a:br>
              <a:rPr lang="fr-FR" dirty="0"/>
            </a:br>
            <a:r>
              <a:rPr lang="fr-FR" dirty="0"/>
              <a:t>du chapitre</a:t>
            </a:r>
          </a:p>
        </p:txBody>
      </p:sp>
      <p:grpSp>
        <p:nvGrpSpPr>
          <p:cNvPr id="30" name="Group 29">
            <a:extLst>
              <a:ext uri="{FF2B5EF4-FFF2-40B4-BE49-F238E27FC236}">
                <a16:creationId xmlns:a16="http://schemas.microsoft.com/office/drawing/2014/main" id="{AAC34D7C-D09A-D521-CED8-1B1BBA3DC499}"/>
              </a:ext>
            </a:extLst>
          </p:cNvPr>
          <p:cNvGrpSpPr/>
          <p:nvPr userDrawn="1"/>
        </p:nvGrpSpPr>
        <p:grpSpPr>
          <a:xfrm>
            <a:off x="11449372" y="216620"/>
            <a:ext cx="512708" cy="313373"/>
            <a:chOff x="10042190" y="580707"/>
            <a:chExt cx="581898" cy="355663"/>
          </a:xfrm>
        </p:grpSpPr>
        <p:sp>
          <p:nvSpPr>
            <p:cNvPr id="31" name="Freeform: Shape 30">
              <a:extLst>
                <a:ext uri="{FF2B5EF4-FFF2-40B4-BE49-F238E27FC236}">
                  <a16:creationId xmlns:a16="http://schemas.microsoft.com/office/drawing/2014/main" id="{3BC5EF99-3B32-33F6-D9AF-E5A0D862BBF8}"/>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2" name="Freeform: Shape 31">
              <a:extLst>
                <a:ext uri="{FF2B5EF4-FFF2-40B4-BE49-F238E27FC236}">
                  <a16:creationId xmlns:a16="http://schemas.microsoft.com/office/drawing/2014/main" id="{CC77C5E8-FC6F-7B70-488E-5DBB8C82C40F}"/>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3" name="Freeform: Shape 32">
              <a:extLst>
                <a:ext uri="{FF2B5EF4-FFF2-40B4-BE49-F238E27FC236}">
                  <a16:creationId xmlns:a16="http://schemas.microsoft.com/office/drawing/2014/main" id="{4A9CEC9C-9729-CEE8-3E49-5E629D3B0567}"/>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chemeClr val="bg1"/>
            </a:solidFill>
            <a:ln w="9525" cap="flat">
              <a:noFill/>
              <a:prstDash val="solid"/>
              <a:miter/>
            </a:ln>
          </p:spPr>
          <p:txBody>
            <a:bodyPr rtlCol="0" anchor="ctr"/>
            <a:lstStyle/>
            <a:p>
              <a:endParaRPr lang="fr-FR">
                <a:solidFill>
                  <a:schemeClr val="bg1"/>
                </a:solidFill>
              </a:endParaRPr>
            </a:p>
          </p:txBody>
        </p:sp>
      </p:grpSp>
      <p:sp>
        <p:nvSpPr>
          <p:cNvPr id="46" name="Text Placeholder 6">
            <a:extLst>
              <a:ext uri="{FF2B5EF4-FFF2-40B4-BE49-F238E27FC236}">
                <a16:creationId xmlns:a16="http://schemas.microsoft.com/office/drawing/2014/main" id="{10670D34-4324-7782-ADCA-5C690377F0A5}"/>
              </a:ext>
            </a:extLst>
          </p:cNvPr>
          <p:cNvSpPr>
            <a:spLocks noGrp="1"/>
          </p:cNvSpPr>
          <p:nvPr>
            <p:ph type="body" sz="quarter" idx="11"/>
          </p:nvPr>
        </p:nvSpPr>
        <p:spPr>
          <a:xfrm>
            <a:off x="2197743" y="3898134"/>
            <a:ext cx="3554875" cy="276999"/>
          </a:xfrm>
          <a:prstGeom prst="rect">
            <a:avLst/>
          </a:prstGeom>
        </p:spPr>
        <p:txBody>
          <a:bodyPr wrap="square" lIns="0" tIns="0" rIns="0" bIns="0">
            <a:spAutoFit/>
          </a:bodyPr>
          <a:lstStyle>
            <a:lvl1pPr marL="0" indent="0" algn="l" defTabSz="914400" rtl="0" eaLnBrk="1" latinLnBrk="0" hangingPunct="1">
              <a:lnSpc>
                <a:spcPct val="90000"/>
              </a:lnSpc>
              <a:buNone/>
              <a:defRPr lang="en-US" sz="2000" kern="1200" dirty="0" smtClean="0">
                <a:solidFill>
                  <a:schemeClr val="bg1"/>
                </a:solidFill>
                <a:latin typeface="+mn-lt"/>
                <a:ea typeface="+mn-ea"/>
                <a:cs typeface="+mn-cs"/>
              </a:defRPr>
            </a:lvl1pPr>
            <a:lvl2pPr marL="457200" indent="0">
              <a:buNone/>
              <a:defRPr/>
            </a:lvl2pPr>
          </a:lstStyle>
          <a:p>
            <a:pPr lvl="0"/>
            <a:r>
              <a:rPr lang="en-US" dirty="0"/>
              <a:t>Click to edit Master text styles</a:t>
            </a:r>
          </a:p>
        </p:txBody>
      </p:sp>
      <p:sp>
        <p:nvSpPr>
          <p:cNvPr id="47" name="Text Placeholder 6">
            <a:extLst>
              <a:ext uri="{FF2B5EF4-FFF2-40B4-BE49-F238E27FC236}">
                <a16:creationId xmlns:a16="http://schemas.microsoft.com/office/drawing/2014/main" id="{E38CB365-0219-E63F-74AC-2AE8262C74E2}"/>
              </a:ext>
            </a:extLst>
          </p:cNvPr>
          <p:cNvSpPr>
            <a:spLocks noGrp="1"/>
          </p:cNvSpPr>
          <p:nvPr>
            <p:ph type="body" sz="quarter" idx="15" hasCustomPrompt="1"/>
          </p:nvPr>
        </p:nvSpPr>
        <p:spPr>
          <a:xfrm>
            <a:off x="557981" y="261351"/>
            <a:ext cx="761534" cy="1107996"/>
          </a:xfrm>
          <a:prstGeom prst="rect">
            <a:avLst/>
          </a:prstGeom>
        </p:spPr>
        <p:txBody>
          <a:bodyPr wrap="square" lIns="0" tIns="0" rIns="0" bIns="0">
            <a:spAutoFit/>
          </a:bodyPr>
          <a:lstStyle>
            <a:lvl1pPr marL="0" indent="0" algn="l" defTabSz="914400" rtl="0" eaLnBrk="1" latinLnBrk="0" hangingPunct="1">
              <a:lnSpc>
                <a:spcPct val="90000"/>
              </a:lnSpc>
              <a:buNone/>
              <a:defRPr lang="en-US" sz="8000" kern="1200" dirty="0" smtClean="0">
                <a:solidFill>
                  <a:schemeClr val="bg1"/>
                </a:solidFill>
                <a:latin typeface="Raleway ExtraBold" pitchFamily="2" charset="0"/>
                <a:ea typeface="+mn-ea"/>
                <a:cs typeface="+mn-cs"/>
              </a:defRPr>
            </a:lvl1pPr>
            <a:lvl2pPr marL="457200" indent="0">
              <a:buNone/>
              <a:defRPr/>
            </a:lvl2pPr>
          </a:lstStyle>
          <a:p>
            <a:pPr lvl="0"/>
            <a:r>
              <a:rPr lang="en-US" dirty="0"/>
              <a:t>3</a:t>
            </a:r>
          </a:p>
        </p:txBody>
      </p:sp>
      <p:sp>
        <p:nvSpPr>
          <p:cNvPr id="48" name="Rectangle: Rounded Corners 47">
            <a:extLst>
              <a:ext uri="{FF2B5EF4-FFF2-40B4-BE49-F238E27FC236}">
                <a16:creationId xmlns:a16="http://schemas.microsoft.com/office/drawing/2014/main" id="{8A21C1FD-CED0-55D4-C214-0521DB22D65F}"/>
              </a:ext>
            </a:extLst>
          </p:cNvPr>
          <p:cNvSpPr/>
          <p:nvPr userDrawn="1"/>
        </p:nvSpPr>
        <p:spPr>
          <a:xfrm>
            <a:off x="620845" y="1369347"/>
            <a:ext cx="455480" cy="555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Text Placeholder 6">
            <a:extLst>
              <a:ext uri="{FF2B5EF4-FFF2-40B4-BE49-F238E27FC236}">
                <a16:creationId xmlns:a16="http://schemas.microsoft.com/office/drawing/2014/main" id="{D7C651F4-622F-BEF9-C0C9-AF2DD9009C18}"/>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bg1"/>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51" name="Oval 50">
            <a:extLst>
              <a:ext uri="{FF2B5EF4-FFF2-40B4-BE49-F238E27FC236}">
                <a16:creationId xmlns:a16="http://schemas.microsoft.com/office/drawing/2014/main" id="{C0E3A263-F491-B47E-7E28-B92659C01950}"/>
              </a:ext>
            </a:extLst>
          </p:cNvPr>
          <p:cNvSpPr/>
          <p:nvPr userDrawn="1"/>
        </p:nvSpPr>
        <p:spPr>
          <a:xfrm>
            <a:off x="11739516" y="6330254"/>
            <a:ext cx="221138" cy="221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solidFill>
                  <a:schemeClr val="accent3"/>
                </a:solidFill>
              </a:rPr>
              <a:t>‹N°›</a:t>
            </a:fld>
            <a:endParaRPr lang="fr-FR" sz="700" dirty="0">
              <a:solidFill>
                <a:schemeClr val="accent3"/>
              </a:solidFill>
            </a:endParaRPr>
          </a:p>
        </p:txBody>
      </p:sp>
    </p:spTree>
    <p:extLst>
      <p:ext uri="{BB962C8B-B14F-4D97-AF65-F5344CB8AC3E}">
        <p14:creationId xmlns:p14="http://schemas.microsoft.com/office/powerpoint/2010/main" val="15446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E2458E"/>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108CAE9-20DA-D12A-1813-CF19EF5FBDB1}"/>
              </a:ext>
            </a:extLst>
          </p:cNvPr>
          <p:cNvGrpSpPr/>
          <p:nvPr userDrawn="1"/>
        </p:nvGrpSpPr>
        <p:grpSpPr>
          <a:xfrm>
            <a:off x="-821499" y="-2613320"/>
            <a:ext cx="8987334" cy="5493971"/>
            <a:chOff x="-821499" y="-2613320"/>
            <a:chExt cx="8987334" cy="5493971"/>
          </a:xfrm>
        </p:grpSpPr>
        <p:sp>
          <p:nvSpPr>
            <p:cNvPr id="15" name="Freeform: Shape 14">
              <a:extLst>
                <a:ext uri="{FF2B5EF4-FFF2-40B4-BE49-F238E27FC236}">
                  <a16:creationId xmlns:a16="http://schemas.microsoft.com/office/drawing/2014/main" id="{346F2D55-F6E3-4E74-83EF-658794E60D75}"/>
                </a:ext>
              </a:extLst>
            </p:cNvPr>
            <p:cNvSpPr/>
            <p:nvPr/>
          </p:nvSpPr>
          <p:spPr>
            <a:xfrm>
              <a:off x="5872783" y="-876686"/>
              <a:ext cx="2271340" cy="3757250"/>
            </a:xfrm>
            <a:custGeom>
              <a:avLst/>
              <a:gdLst>
                <a:gd name="connsiteX0" fmla="*/ 126137 w 2271340"/>
                <a:gd name="connsiteY0" fmla="*/ 2154336 h 3757250"/>
                <a:gd name="connsiteX1" fmla="*/ 123381 w 2271340"/>
                <a:gd name="connsiteY1" fmla="*/ 2157007 h 3757250"/>
                <a:gd name="connsiteX2" fmla="*/ 0 w 2271340"/>
                <a:gd name="connsiteY2" fmla="*/ 2278578 h 3757250"/>
                <a:gd name="connsiteX3" fmla="*/ 0 w 2271340"/>
                <a:gd name="connsiteY3" fmla="*/ 2719544 h 3757250"/>
                <a:gd name="connsiteX4" fmla="*/ 308021 w 2271340"/>
                <a:gd name="connsiteY4" fmla="*/ 3453796 h 3757250"/>
                <a:gd name="connsiteX5" fmla="*/ 308021 w 2271340"/>
                <a:gd name="connsiteY5" fmla="*/ 3453796 h 3757250"/>
                <a:gd name="connsiteX6" fmla="*/ 1135670 w 2271340"/>
                <a:gd name="connsiteY6" fmla="*/ 3757251 h 3757250"/>
                <a:gd name="connsiteX7" fmla="*/ 1966939 w 2271340"/>
                <a:gd name="connsiteY7" fmla="*/ 3453882 h 3757250"/>
                <a:gd name="connsiteX8" fmla="*/ 2271340 w 2271340"/>
                <a:gd name="connsiteY8" fmla="*/ 2719544 h 3757250"/>
                <a:gd name="connsiteX9" fmla="*/ 2271340 w 2271340"/>
                <a:gd name="connsiteY9" fmla="*/ 0 h 3757250"/>
                <a:gd name="connsiteX10" fmla="*/ 2107465 w 2271340"/>
                <a:gd name="connsiteY10" fmla="*/ 200407 h 3757250"/>
                <a:gd name="connsiteX11" fmla="*/ 126052 w 2271340"/>
                <a:gd name="connsiteY11" fmla="*/ 2154336 h 37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1340" h="3757250">
                  <a:moveTo>
                    <a:pt x="126137" y="2154336"/>
                  </a:moveTo>
                  <a:lnTo>
                    <a:pt x="123381" y="2157007"/>
                  </a:lnTo>
                  <a:lnTo>
                    <a:pt x="0" y="2278578"/>
                  </a:lnTo>
                  <a:lnTo>
                    <a:pt x="0" y="2719544"/>
                  </a:lnTo>
                  <a:cubicBezTo>
                    <a:pt x="0" y="3004215"/>
                    <a:pt x="109422" y="3265020"/>
                    <a:pt x="308021" y="3453796"/>
                  </a:cubicBezTo>
                  <a:cubicBezTo>
                    <a:pt x="308021" y="3453796"/>
                    <a:pt x="308021" y="3453796"/>
                    <a:pt x="308021" y="3453796"/>
                  </a:cubicBezTo>
                  <a:cubicBezTo>
                    <a:pt x="516872" y="3652308"/>
                    <a:pt x="803094" y="3757251"/>
                    <a:pt x="1135670" y="3757251"/>
                  </a:cubicBezTo>
                  <a:cubicBezTo>
                    <a:pt x="1468247" y="3757251"/>
                    <a:pt x="1759466" y="3652308"/>
                    <a:pt x="1966939" y="3453882"/>
                  </a:cubicBezTo>
                  <a:cubicBezTo>
                    <a:pt x="2163211" y="3266140"/>
                    <a:pt x="2271340" y="3005335"/>
                    <a:pt x="2271340" y="2719544"/>
                  </a:cubicBezTo>
                  <a:lnTo>
                    <a:pt x="2271340" y="0"/>
                  </a:lnTo>
                  <a:cubicBezTo>
                    <a:pt x="2224125" y="71943"/>
                    <a:pt x="2169414" y="139234"/>
                    <a:pt x="2107465" y="200407"/>
                  </a:cubicBezTo>
                  <a:lnTo>
                    <a:pt x="126052" y="2154336"/>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6" name="Freeform: Shape 15">
              <a:extLst>
                <a:ext uri="{FF2B5EF4-FFF2-40B4-BE49-F238E27FC236}">
                  <a16:creationId xmlns:a16="http://schemas.microsoft.com/office/drawing/2014/main" id="{1DE4E81F-431D-8904-0D4F-46920B3824DD}"/>
                </a:ext>
              </a:extLst>
            </p:cNvPr>
            <p:cNvSpPr/>
            <p:nvPr/>
          </p:nvSpPr>
          <p:spPr>
            <a:xfrm>
              <a:off x="-821499" y="-1829439"/>
              <a:ext cx="3236954" cy="4710090"/>
            </a:xfrm>
            <a:custGeom>
              <a:avLst/>
              <a:gdLst>
                <a:gd name="connsiteX0" fmla="*/ 3205851 w 3236954"/>
                <a:gd name="connsiteY0" fmla="*/ 274160 h 4710090"/>
                <a:gd name="connsiteX1" fmla="*/ 3236954 w 3236954"/>
                <a:gd name="connsiteY1" fmla="*/ 0 h 4710090"/>
                <a:gd name="connsiteX2" fmla="*/ 265480 w 3236954"/>
                <a:gd name="connsiteY2" fmla="*/ 2930548 h 4710090"/>
                <a:gd name="connsiteX3" fmla="*/ 3296 w 3236954"/>
                <a:gd name="connsiteY3" fmla="*/ 3641796 h 4710090"/>
                <a:gd name="connsiteX4" fmla="*/ 350175 w 3236954"/>
                <a:gd name="connsiteY4" fmla="*/ 4361229 h 4710090"/>
                <a:gd name="connsiteX5" fmla="*/ 1129575 w 3236954"/>
                <a:gd name="connsiteY5" fmla="*/ 4710090 h 4710090"/>
                <a:gd name="connsiteX6" fmla="*/ 1859348 w 3236954"/>
                <a:gd name="connsiteY6" fmla="*/ 4410771 h 4710090"/>
                <a:gd name="connsiteX7" fmla="*/ 3205851 w 3236954"/>
                <a:gd name="connsiteY7" fmla="*/ 3082793 h 4710090"/>
                <a:gd name="connsiteX8" fmla="*/ 3205851 w 3236954"/>
                <a:gd name="connsiteY8" fmla="*/ 274160 h 471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6954" h="4710090">
                  <a:moveTo>
                    <a:pt x="3205851" y="274160"/>
                  </a:moveTo>
                  <a:cubicBezTo>
                    <a:pt x="3205851" y="181108"/>
                    <a:pt x="3216621" y="89348"/>
                    <a:pt x="3236954" y="0"/>
                  </a:cubicBezTo>
                  <a:lnTo>
                    <a:pt x="265480" y="2930548"/>
                  </a:lnTo>
                  <a:cubicBezTo>
                    <a:pt x="73947" y="3119410"/>
                    <a:pt x="-19192" y="3372031"/>
                    <a:pt x="3296" y="3641796"/>
                  </a:cubicBezTo>
                  <a:cubicBezTo>
                    <a:pt x="24922" y="3900878"/>
                    <a:pt x="148131" y="4156342"/>
                    <a:pt x="350175" y="4361229"/>
                  </a:cubicBezTo>
                  <a:cubicBezTo>
                    <a:pt x="559112" y="4573096"/>
                    <a:pt x="865065" y="4710090"/>
                    <a:pt x="1129575" y="4710090"/>
                  </a:cubicBezTo>
                  <a:cubicBezTo>
                    <a:pt x="1394085" y="4710090"/>
                    <a:pt x="1663679" y="4603769"/>
                    <a:pt x="1859348" y="4410771"/>
                  </a:cubicBezTo>
                  <a:lnTo>
                    <a:pt x="3205851" y="3082793"/>
                  </a:lnTo>
                  <a:lnTo>
                    <a:pt x="3205851" y="274160"/>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7" name="Freeform: Shape 16">
              <a:extLst>
                <a:ext uri="{FF2B5EF4-FFF2-40B4-BE49-F238E27FC236}">
                  <a16:creationId xmlns:a16="http://schemas.microsoft.com/office/drawing/2014/main" id="{97D664BE-D760-8A14-3009-73D859094AC8}"/>
                </a:ext>
              </a:extLst>
            </p:cNvPr>
            <p:cNvSpPr/>
            <p:nvPr/>
          </p:nvSpPr>
          <p:spPr>
            <a:xfrm>
              <a:off x="2564080" y="-2613320"/>
              <a:ext cx="5601755" cy="5493970"/>
            </a:xfrm>
            <a:custGeom>
              <a:avLst/>
              <a:gdLst>
                <a:gd name="connsiteX0" fmla="*/ 4953836 w 5601755"/>
                <a:gd name="connsiteY0" fmla="*/ 84867 h 5493970"/>
                <a:gd name="connsiteX1" fmla="*/ 4537082 w 5601755"/>
                <a:gd name="connsiteY1" fmla="*/ 0 h 5493970"/>
                <a:gd name="connsiteX2" fmla="*/ 3808774 w 5601755"/>
                <a:gd name="connsiteY2" fmla="*/ 306901 h 5493970"/>
                <a:gd name="connsiteX3" fmla="*/ 2376283 w 5601755"/>
                <a:gd name="connsiteY3" fmla="*/ 1719488 h 5493970"/>
                <a:gd name="connsiteX4" fmla="*/ 2366203 w 5601755"/>
                <a:gd name="connsiteY4" fmla="*/ 1726812 h 5493970"/>
                <a:gd name="connsiteX5" fmla="*/ 2236963 w 5601755"/>
                <a:gd name="connsiteY5" fmla="*/ 1854242 h 5493970"/>
                <a:gd name="connsiteX6" fmla="*/ 2236963 w 5601755"/>
                <a:gd name="connsiteY6" fmla="*/ 1058041 h 5493970"/>
                <a:gd name="connsiteX7" fmla="*/ 1589129 w 5601755"/>
                <a:gd name="connsiteY7" fmla="*/ 84867 h 5493970"/>
                <a:gd name="connsiteX8" fmla="*/ 1147474 w 5601755"/>
                <a:gd name="connsiteY8" fmla="*/ 3102 h 5493970"/>
                <a:gd name="connsiteX9" fmla="*/ 369711 w 5601755"/>
                <a:gd name="connsiteY9" fmla="*/ 252017 h 5493970"/>
                <a:gd name="connsiteX10" fmla="*/ 363852 w 5601755"/>
                <a:gd name="connsiteY10" fmla="*/ 256928 h 5493970"/>
                <a:gd name="connsiteX11" fmla="*/ 363852 w 5601755"/>
                <a:gd name="connsiteY11" fmla="*/ 256928 h 5493970"/>
                <a:gd name="connsiteX12" fmla="*/ 197823 w 5601755"/>
                <a:gd name="connsiteY12" fmla="*/ 442171 h 5493970"/>
                <a:gd name="connsiteX13" fmla="*/ 0 w 5601755"/>
                <a:gd name="connsiteY13" fmla="*/ 1057954 h 5493970"/>
                <a:gd name="connsiteX14" fmla="*/ 0 w 5601755"/>
                <a:gd name="connsiteY14" fmla="*/ 4389232 h 5493970"/>
                <a:gd name="connsiteX15" fmla="*/ 488956 w 5601755"/>
                <a:gd name="connsiteY15" fmla="*/ 5279261 h 5493970"/>
                <a:gd name="connsiteX16" fmla="*/ 1137652 w 5601755"/>
                <a:gd name="connsiteY16" fmla="*/ 5493971 h 5493970"/>
                <a:gd name="connsiteX17" fmla="*/ 1861479 w 5601755"/>
                <a:gd name="connsiteY17" fmla="*/ 5187759 h 5493970"/>
                <a:gd name="connsiteX18" fmla="*/ 3306118 w 5601755"/>
                <a:gd name="connsiteY18" fmla="*/ 3763195 h 5493970"/>
                <a:gd name="connsiteX19" fmla="*/ 3306118 w 5601755"/>
                <a:gd name="connsiteY19" fmla="*/ 3765866 h 5493970"/>
                <a:gd name="connsiteX20" fmla="*/ 3308875 w 5601755"/>
                <a:gd name="connsiteY20" fmla="*/ 3763195 h 5493970"/>
                <a:gd name="connsiteX21" fmla="*/ 5290289 w 5601755"/>
                <a:gd name="connsiteY21" fmla="*/ 1809267 h 5493970"/>
                <a:gd name="connsiteX22" fmla="*/ 5580302 w 5601755"/>
                <a:gd name="connsiteY22" fmla="*/ 1277403 h 5493970"/>
                <a:gd name="connsiteX23" fmla="*/ 5601756 w 5601755"/>
                <a:gd name="connsiteY23" fmla="*/ 1130242 h 5493970"/>
                <a:gd name="connsiteX24" fmla="*/ 5601756 w 5601755"/>
                <a:gd name="connsiteY24" fmla="*/ 1058127 h 5493970"/>
                <a:gd name="connsiteX25" fmla="*/ 4953922 w 5601755"/>
                <a:gd name="connsiteY25" fmla="*/ 84953 h 549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01755" h="5493970">
                  <a:moveTo>
                    <a:pt x="4953836" y="84867"/>
                  </a:moveTo>
                  <a:cubicBezTo>
                    <a:pt x="4802970" y="24125"/>
                    <a:pt x="4663478" y="0"/>
                    <a:pt x="4537082" y="0"/>
                  </a:cubicBezTo>
                  <a:cubicBezTo>
                    <a:pt x="4169869" y="0"/>
                    <a:pt x="3913286" y="203854"/>
                    <a:pt x="3808774" y="306901"/>
                  </a:cubicBezTo>
                  <a:lnTo>
                    <a:pt x="2376283" y="1719488"/>
                  </a:lnTo>
                  <a:cubicBezTo>
                    <a:pt x="2373182" y="1722590"/>
                    <a:pt x="2369563" y="1724399"/>
                    <a:pt x="2366203" y="1726812"/>
                  </a:cubicBezTo>
                  <a:lnTo>
                    <a:pt x="2236963" y="1854242"/>
                  </a:lnTo>
                  <a:lnTo>
                    <a:pt x="2236963" y="1058041"/>
                  </a:lnTo>
                  <a:cubicBezTo>
                    <a:pt x="2236963" y="632670"/>
                    <a:pt x="1981500" y="249001"/>
                    <a:pt x="1589129" y="84867"/>
                  </a:cubicBezTo>
                  <a:cubicBezTo>
                    <a:pt x="1457649" y="29897"/>
                    <a:pt x="1304457" y="3102"/>
                    <a:pt x="1147474" y="3102"/>
                  </a:cubicBezTo>
                  <a:cubicBezTo>
                    <a:pt x="865991" y="3102"/>
                    <a:pt x="572272" y="89003"/>
                    <a:pt x="369711" y="252017"/>
                  </a:cubicBezTo>
                  <a:cubicBezTo>
                    <a:pt x="367816" y="253654"/>
                    <a:pt x="365748" y="255291"/>
                    <a:pt x="363852" y="256928"/>
                  </a:cubicBezTo>
                  <a:cubicBezTo>
                    <a:pt x="363852" y="256928"/>
                    <a:pt x="363852" y="256928"/>
                    <a:pt x="363852" y="256928"/>
                  </a:cubicBezTo>
                  <a:cubicBezTo>
                    <a:pt x="301042" y="312587"/>
                    <a:pt x="245641" y="374881"/>
                    <a:pt x="197823" y="442171"/>
                  </a:cubicBezTo>
                  <a:cubicBezTo>
                    <a:pt x="71426" y="619919"/>
                    <a:pt x="0" y="833422"/>
                    <a:pt x="0" y="1057954"/>
                  </a:cubicBezTo>
                  <a:lnTo>
                    <a:pt x="0" y="4389232"/>
                  </a:lnTo>
                  <a:cubicBezTo>
                    <a:pt x="0" y="4763509"/>
                    <a:pt x="195065" y="5092036"/>
                    <a:pt x="488956" y="5279261"/>
                  </a:cubicBezTo>
                  <a:cubicBezTo>
                    <a:pt x="727274" y="5436761"/>
                    <a:pt x="946119" y="5493971"/>
                    <a:pt x="1137652" y="5493971"/>
                  </a:cubicBezTo>
                  <a:cubicBezTo>
                    <a:pt x="1483497" y="5493971"/>
                    <a:pt x="1740166" y="5307435"/>
                    <a:pt x="1861479" y="5187759"/>
                  </a:cubicBezTo>
                  <a:lnTo>
                    <a:pt x="3306118" y="3763195"/>
                  </a:lnTo>
                  <a:lnTo>
                    <a:pt x="3306118" y="3765866"/>
                  </a:lnTo>
                  <a:lnTo>
                    <a:pt x="3308875" y="3763195"/>
                  </a:lnTo>
                  <a:lnTo>
                    <a:pt x="5290289" y="1809267"/>
                  </a:lnTo>
                  <a:cubicBezTo>
                    <a:pt x="5443051" y="1658660"/>
                    <a:pt x="5539032" y="1472727"/>
                    <a:pt x="5580302" y="1277403"/>
                  </a:cubicBezTo>
                  <a:cubicBezTo>
                    <a:pt x="5590556" y="1228723"/>
                    <a:pt x="5598396" y="1179698"/>
                    <a:pt x="5601756" y="1130242"/>
                  </a:cubicBezTo>
                  <a:lnTo>
                    <a:pt x="5601756" y="1058127"/>
                  </a:lnTo>
                  <a:cubicBezTo>
                    <a:pt x="5601756" y="632843"/>
                    <a:pt x="5348533" y="243746"/>
                    <a:pt x="4953922" y="84953"/>
                  </a:cubicBezTo>
                  <a:close/>
                </a:path>
              </a:pathLst>
            </a:custGeom>
            <a:solidFill>
              <a:schemeClr val="bg1">
                <a:alpha val="48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grpSp>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878229" y="172277"/>
            <a:ext cx="9651124" cy="775597"/>
          </a:xfrm>
          <a:prstGeom prst="rect">
            <a:avLst/>
          </a:prstGeom>
        </p:spPr>
        <p:txBody>
          <a:bodyPr wrap="square" lIns="0" tIns="0" rIns="0" bIns="0" anchor="ctr">
            <a:spAutoFit/>
          </a:bodyPr>
          <a:lstStyle>
            <a:lvl1pPr marL="0" indent="0" algn="l" defTabSz="914400" rtl="0" eaLnBrk="1" latinLnBrk="0" hangingPunct="1">
              <a:lnSpc>
                <a:spcPct val="90000"/>
              </a:lnSpc>
              <a:buNone/>
              <a:defRPr lang="en-US" sz="2800" kern="1200" dirty="0" smtClean="0">
                <a:solidFill>
                  <a:schemeClr val="bg1"/>
                </a:solidFill>
                <a:latin typeface="Raleway SemiBold" pitchFamily="2" charset="0"/>
                <a:ea typeface="+mn-ea"/>
                <a:cs typeface="+mn-cs"/>
              </a:defRPr>
            </a:lvl1pPr>
            <a:lvl2pPr marL="457200" indent="0">
              <a:buNone/>
              <a:defRPr/>
            </a:lvl2pPr>
          </a:lstStyle>
          <a:p>
            <a:r>
              <a:rPr lang="fr-FR" dirty="0"/>
              <a:t>Titre </a:t>
            </a:r>
            <a:br>
              <a:rPr lang="fr-FR" dirty="0"/>
            </a:br>
            <a:r>
              <a:rPr lang="fr-FR" dirty="0"/>
              <a:t>de la slide</a:t>
            </a:r>
          </a:p>
        </p:txBody>
      </p:sp>
      <p:sp>
        <p:nvSpPr>
          <p:cNvPr id="4" name="Rectangle 3">
            <a:extLst>
              <a:ext uri="{FF2B5EF4-FFF2-40B4-BE49-F238E27FC236}">
                <a16:creationId xmlns:a16="http://schemas.microsoft.com/office/drawing/2014/main" id="{76B3B635-7EA2-A7E5-AA2E-904A98654032}"/>
              </a:ext>
            </a:extLst>
          </p:cNvPr>
          <p:cNvSpPr/>
          <p:nvPr userDrawn="1"/>
        </p:nvSpPr>
        <p:spPr>
          <a:xfrm>
            <a:off x="0" y="1068860"/>
            <a:ext cx="12192000" cy="5789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 7">
            <a:extLst>
              <a:ext uri="{FF2B5EF4-FFF2-40B4-BE49-F238E27FC236}">
                <a16:creationId xmlns:a16="http://schemas.microsoft.com/office/drawing/2014/main" id="{1BD71FC5-59E5-4DF4-A63B-4CDF83CD59CC}"/>
              </a:ext>
            </a:extLst>
          </p:cNvPr>
          <p:cNvGrpSpPr/>
          <p:nvPr userDrawn="1"/>
        </p:nvGrpSpPr>
        <p:grpSpPr>
          <a:xfrm>
            <a:off x="11449372" y="403389"/>
            <a:ext cx="512708" cy="313373"/>
            <a:chOff x="10042190" y="580707"/>
            <a:chExt cx="581898" cy="355663"/>
          </a:xfrm>
        </p:grpSpPr>
        <p:sp>
          <p:nvSpPr>
            <p:cNvPr id="10" name="Freeform: Shape 9">
              <a:extLst>
                <a:ext uri="{FF2B5EF4-FFF2-40B4-BE49-F238E27FC236}">
                  <a16:creationId xmlns:a16="http://schemas.microsoft.com/office/drawing/2014/main" id="{8D0CD493-06B9-696D-823B-29CBE3D42A3F}"/>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12" name="Freeform: Shape 11">
              <a:extLst>
                <a:ext uri="{FF2B5EF4-FFF2-40B4-BE49-F238E27FC236}">
                  <a16:creationId xmlns:a16="http://schemas.microsoft.com/office/drawing/2014/main" id="{1B146617-B1D7-1F52-7D19-4522461D2DC5}"/>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13" name="Freeform: Shape 12">
              <a:extLst>
                <a:ext uri="{FF2B5EF4-FFF2-40B4-BE49-F238E27FC236}">
                  <a16:creationId xmlns:a16="http://schemas.microsoft.com/office/drawing/2014/main" id="{476AD106-991D-33CD-2395-949EFAF85341}"/>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chemeClr val="bg1"/>
            </a:solidFill>
            <a:ln w="9525" cap="flat">
              <a:noFill/>
              <a:prstDash val="solid"/>
              <a:miter/>
            </a:ln>
          </p:spPr>
          <p:txBody>
            <a:bodyPr rtlCol="0" anchor="ctr"/>
            <a:lstStyle/>
            <a:p>
              <a:endParaRPr lang="fr-FR">
                <a:solidFill>
                  <a:schemeClr val="bg1"/>
                </a:solidFill>
              </a:endParaRPr>
            </a:p>
          </p:txBody>
        </p:sp>
      </p:grpSp>
      <p:sp>
        <p:nvSpPr>
          <p:cNvPr id="46" name="Text Placeholder 6">
            <a:extLst>
              <a:ext uri="{FF2B5EF4-FFF2-40B4-BE49-F238E27FC236}">
                <a16:creationId xmlns:a16="http://schemas.microsoft.com/office/drawing/2014/main" id="{10670D34-4324-7782-ADCA-5C690377F0A5}"/>
              </a:ext>
            </a:extLst>
          </p:cNvPr>
          <p:cNvSpPr>
            <a:spLocks noGrp="1"/>
          </p:cNvSpPr>
          <p:nvPr>
            <p:ph type="body" sz="quarter" idx="11"/>
          </p:nvPr>
        </p:nvSpPr>
        <p:spPr>
          <a:xfrm>
            <a:off x="878229" y="143767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3" name="Text Placeholder 6">
            <a:extLst>
              <a:ext uri="{FF2B5EF4-FFF2-40B4-BE49-F238E27FC236}">
                <a16:creationId xmlns:a16="http://schemas.microsoft.com/office/drawing/2014/main" id="{F54749D2-695D-3272-0A83-5C5E69241FD7}"/>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tx2"/>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6" name="Text Placeholder 6">
            <a:extLst>
              <a:ext uri="{FF2B5EF4-FFF2-40B4-BE49-F238E27FC236}">
                <a16:creationId xmlns:a16="http://schemas.microsoft.com/office/drawing/2014/main" id="{E3EAA8BD-DBE0-C37D-6736-6DD494075DF9}"/>
              </a:ext>
            </a:extLst>
          </p:cNvPr>
          <p:cNvSpPr>
            <a:spLocks noGrp="1"/>
          </p:cNvSpPr>
          <p:nvPr>
            <p:ph type="body" sz="quarter" idx="14"/>
          </p:nvPr>
        </p:nvSpPr>
        <p:spPr>
          <a:xfrm>
            <a:off x="878229" y="4779446"/>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7" name="Text Placeholder 6">
            <a:extLst>
              <a:ext uri="{FF2B5EF4-FFF2-40B4-BE49-F238E27FC236}">
                <a16:creationId xmlns:a16="http://schemas.microsoft.com/office/drawing/2014/main" id="{05234940-41DA-A4CF-B395-71A370BE3457}"/>
              </a:ext>
            </a:extLst>
          </p:cNvPr>
          <p:cNvSpPr>
            <a:spLocks noGrp="1"/>
          </p:cNvSpPr>
          <p:nvPr>
            <p:ph type="body" sz="quarter" idx="15"/>
          </p:nvPr>
        </p:nvSpPr>
        <p:spPr>
          <a:xfrm>
            <a:off x="6450959" y="143767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9" name="Picture Placeholder 8">
            <a:extLst>
              <a:ext uri="{FF2B5EF4-FFF2-40B4-BE49-F238E27FC236}">
                <a16:creationId xmlns:a16="http://schemas.microsoft.com/office/drawing/2014/main" id="{062E33B6-E349-D93E-9F41-F21B9352D9C6}"/>
              </a:ext>
            </a:extLst>
          </p:cNvPr>
          <p:cNvSpPr>
            <a:spLocks noGrp="1"/>
          </p:cNvSpPr>
          <p:nvPr>
            <p:ph type="pic" sz="quarter" idx="16" hasCustomPrompt="1"/>
          </p:nvPr>
        </p:nvSpPr>
        <p:spPr>
          <a:xfrm>
            <a:off x="883714" y="1987505"/>
            <a:ext cx="4858325" cy="2469961"/>
          </a:xfrm>
          <a:prstGeom prst="rect">
            <a:avLst/>
          </a:prstGeom>
          <a:solidFill>
            <a:schemeClr val="bg1">
              <a:lumMod val="95000"/>
            </a:schemeClr>
          </a:solidFill>
        </p:spPr>
        <p:txBody>
          <a:bodyPr anchor="ctr"/>
          <a:lstStyle>
            <a:lvl1pPr marL="0" indent="0" algn="ctr">
              <a:buNone/>
              <a:defRPr sz="1800">
                <a:solidFill>
                  <a:schemeClr val="bg2"/>
                </a:solidFill>
              </a:defRPr>
            </a:lvl1pPr>
          </a:lstStyle>
          <a:p>
            <a:r>
              <a:rPr lang="fr-FR" dirty="0"/>
              <a:t>Insert </a:t>
            </a:r>
            <a:r>
              <a:rPr lang="fr-FR" dirty="0" err="1"/>
              <a:t>picture</a:t>
            </a:r>
            <a:endParaRPr lang="fr-FR" dirty="0"/>
          </a:p>
        </p:txBody>
      </p:sp>
      <p:sp>
        <p:nvSpPr>
          <p:cNvPr id="11" name="Oval 10">
            <a:extLst>
              <a:ext uri="{FF2B5EF4-FFF2-40B4-BE49-F238E27FC236}">
                <a16:creationId xmlns:a16="http://schemas.microsoft.com/office/drawing/2014/main" id="{691198E7-4307-9930-5706-315EF9268CAE}"/>
              </a:ext>
            </a:extLst>
          </p:cNvPr>
          <p:cNvSpPr/>
          <p:nvPr userDrawn="1"/>
        </p:nvSpPr>
        <p:spPr>
          <a:xfrm>
            <a:off x="11739516" y="6330254"/>
            <a:ext cx="221138" cy="221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t>‹N°›</a:t>
            </a:fld>
            <a:endParaRPr lang="fr-FR" sz="700" dirty="0"/>
          </a:p>
        </p:txBody>
      </p:sp>
    </p:spTree>
    <p:extLst>
      <p:ext uri="{BB962C8B-B14F-4D97-AF65-F5344CB8AC3E}">
        <p14:creationId xmlns:p14="http://schemas.microsoft.com/office/powerpoint/2010/main" val="359222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32462FE-ECB9-73D1-59F0-5F4E6DDA9657}"/>
              </a:ext>
            </a:extLst>
          </p:cNvPr>
          <p:cNvGrpSpPr/>
          <p:nvPr userDrawn="1"/>
        </p:nvGrpSpPr>
        <p:grpSpPr>
          <a:xfrm>
            <a:off x="-821499" y="-2613320"/>
            <a:ext cx="8987334" cy="5493971"/>
            <a:chOff x="-821499" y="-2613320"/>
            <a:chExt cx="8987334" cy="5493971"/>
          </a:xfrm>
        </p:grpSpPr>
        <p:sp>
          <p:nvSpPr>
            <p:cNvPr id="8" name="Freeform: Shape 7">
              <a:extLst>
                <a:ext uri="{FF2B5EF4-FFF2-40B4-BE49-F238E27FC236}">
                  <a16:creationId xmlns:a16="http://schemas.microsoft.com/office/drawing/2014/main" id="{9D8CE588-E1AC-DA49-1C2F-E68445CC0AD3}"/>
                </a:ext>
              </a:extLst>
            </p:cNvPr>
            <p:cNvSpPr/>
            <p:nvPr/>
          </p:nvSpPr>
          <p:spPr>
            <a:xfrm>
              <a:off x="5872783" y="-876686"/>
              <a:ext cx="2271340" cy="3757250"/>
            </a:xfrm>
            <a:custGeom>
              <a:avLst/>
              <a:gdLst>
                <a:gd name="connsiteX0" fmla="*/ 126137 w 2271340"/>
                <a:gd name="connsiteY0" fmla="*/ 2154336 h 3757250"/>
                <a:gd name="connsiteX1" fmla="*/ 123381 w 2271340"/>
                <a:gd name="connsiteY1" fmla="*/ 2157007 h 3757250"/>
                <a:gd name="connsiteX2" fmla="*/ 0 w 2271340"/>
                <a:gd name="connsiteY2" fmla="*/ 2278578 h 3757250"/>
                <a:gd name="connsiteX3" fmla="*/ 0 w 2271340"/>
                <a:gd name="connsiteY3" fmla="*/ 2719544 h 3757250"/>
                <a:gd name="connsiteX4" fmla="*/ 308021 w 2271340"/>
                <a:gd name="connsiteY4" fmla="*/ 3453796 h 3757250"/>
                <a:gd name="connsiteX5" fmla="*/ 308021 w 2271340"/>
                <a:gd name="connsiteY5" fmla="*/ 3453796 h 3757250"/>
                <a:gd name="connsiteX6" fmla="*/ 1135670 w 2271340"/>
                <a:gd name="connsiteY6" fmla="*/ 3757251 h 3757250"/>
                <a:gd name="connsiteX7" fmla="*/ 1966939 w 2271340"/>
                <a:gd name="connsiteY7" fmla="*/ 3453882 h 3757250"/>
                <a:gd name="connsiteX8" fmla="*/ 2271340 w 2271340"/>
                <a:gd name="connsiteY8" fmla="*/ 2719544 h 3757250"/>
                <a:gd name="connsiteX9" fmla="*/ 2271340 w 2271340"/>
                <a:gd name="connsiteY9" fmla="*/ 0 h 3757250"/>
                <a:gd name="connsiteX10" fmla="*/ 2107465 w 2271340"/>
                <a:gd name="connsiteY10" fmla="*/ 200407 h 3757250"/>
                <a:gd name="connsiteX11" fmla="*/ 126052 w 2271340"/>
                <a:gd name="connsiteY11" fmla="*/ 2154336 h 37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1340" h="3757250">
                  <a:moveTo>
                    <a:pt x="126137" y="2154336"/>
                  </a:moveTo>
                  <a:lnTo>
                    <a:pt x="123381" y="2157007"/>
                  </a:lnTo>
                  <a:lnTo>
                    <a:pt x="0" y="2278578"/>
                  </a:lnTo>
                  <a:lnTo>
                    <a:pt x="0" y="2719544"/>
                  </a:lnTo>
                  <a:cubicBezTo>
                    <a:pt x="0" y="3004215"/>
                    <a:pt x="109422" y="3265020"/>
                    <a:pt x="308021" y="3453796"/>
                  </a:cubicBezTo>
                  <a:cubicBezTo>
                    <a:pt x="308021" y="3453796"/>
                    <a:pt x="308021" y="3453796"/>
                    <a:pt x="308021" y="3453796"/>
                  </a:cubicBezTo>
                  <a:cubicBezTo>
                    <a:pt x="516872" y="3652308"/>
                    <a:pt x="803094" y="3757251"/>
                    <a:pt x="1135670" y="3757251"/>
                  </a:cubicBezTo>
                  <a:cubicBezTo>
                    <a:pt x="1468247" y="3757251"/>
                    <a:pt x="1759466" y="3652308"/>
                    <a:pt x="1966939" y="3453882"/>
                  </a:cubicBezTo>
                  <a:cubicBezTo>
                    <a:pt x="2163211" y="3266140"/>
                    <a:pt x="2271340" y="3005335"/>
                    <a:pt x="2271340" y="2719544"/>
                  </a:cubicBezTo>
                  <a:lnTo>
                    <a:pt x="2271340" y="0"/>
                  </a:lnTo>
                  <a:cubicBezTo>
                    <a:pt x="2224125" y="71943"/>
                    <a:pt x="2169414" y="139234"/>
                    <a:pt x="2107465" y="200407"/>
                  </a:cubicBezTo>
                  <a:lnTo>
                    <a:pt x="126052" y="2154336"/>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2" name="Freeform: Shape 11">
              <a:extLst>
                <a:ext uri="{FF2B5EF4-FFF2-40B4-BE49-F238E27FC236}">
                  <a16:creationId xmlns:a16="http://schemas.microsoft.com/office/drawing/2014/main" id="{7201BC8B-8EC5-7FF1-BDA8-27677D338CA9}"/>
                </a:ext>
              </a:extLst>
            </p:cNvPr>
            <p:cNvSpPr/>
            <p:nvPr/>
          </p:nvSpPr>
          <p:spPr>
            <a:xfrm>
              <a:off x="-821499" y="-1829439"/>
              <a:ext cx="3236954" cy="4710090"/>
            </a:xfrm>
            <a:custGeom>
              <a:avLst/>
              <a:gdLst>
                <a:gd name="connsiteX0" fmla="*/ 3205851 w 3236954"/>
                <a:gd name="connsiteY0" fmla="*/ 274160 h 4710090"/>
                <a:gd name="connsiteX1" fmla="*/ 3236954 w 3236954"/>
                <a:gd name="connsiteY1" fmla="*/ 0 h 4710090"/>
                <a:gd name="connsiteX2" fmla="*/ 265480 w 3236954"/>
                <a:gd name="connsiteY2" fmla="*/ 2930548 h 4710090"/>
                <a:gd name="connsiteX3" fmla="*/ 3296 w 3236954"/>
                <a:gd name="connsiteY3" fmla="*/ 3641796 h 4710090"/>
                <a:gd name="connsiteX4" fmla="*/ 350175 w 3236954"/>
                <a:gd name="connsiteY4" fmla="*/ 4361229 h 4710090"/>
                <a:gd name="connsiteX5" fmla="*/ 1129575 w 3236954"/>
                <a:gd name="connsiteY5" fmla="*/ 4710090 h 4710090"/>
                <a:gd name="connsiteX6" fmla="*/ 1859348 w 3236954"/>
                <a:gd name="connsiteY6" fmla="*/ 4410771 h 4710090"/>
                <a:gd name="connsiteX7" fmla="*/ 3205851 w 3236954"/>
                <a:gd name="connsiteY7" fmla="*/ 3082793 h 4710090"/>
                <a:gd name="connsiteX8" fmla="*/ 3205851 w 3236954"/>
                <a:gd name="connsiteY8" fmla="*/ 274160 h 471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6954" h="4710090">
                  <a:moveTo>
                    <a:pt x="3205851" y="274160"/>
                  </a:moveTo>
                  <a:cubicBezTo>
                    <a:pt x="3205851" y="181108"/>
                    <a:pt x="3216621" y="89348"/>
                    <a:pt x="3236954" y="0"/>
                  </a:cubicBezTo>
                  <a:lnTo>
                    <a:pt x="265480" y="2930548"/>
                  </a:lnTo>
                  <a:cubicBezTo>
                    <a:pt x="73947" y="3119410"/>
                    <a:pt x="-19192" y="3372031"/>
                    <a:pt x="3296" y="3641796"/>
                  </a:cubicBezTo>
                  <a:cubicBezTo>
                    <a:pt x="24922" y="3900878"/>
                    <a:pt x="148131" y="4156342"/>
                    <a:pt x="350175" y="4361229"/>
                  </a:cubicBezTo>
                  <a:cubicBezTo>
                    <a:pt x="559112" y="4573096"/>
                    <a:pt x="865065" y="4710090"/>
                    <a:pt x="1129575" y="4710090"/>
                  </a:cubicBezTo>
                  <a:cubicBezTo>
                    <a:pt x="1394085" y="4710090"/>
                    <a:pt x="1663679" y="4603769"/>
                    <a:pt x="1859348" y="4410771"/>
                  </a:cubicBezTo>
                  <a:lnTo>
                    <a:pt x="3205851" y="3082793"/>
                  </a:lnTo>
                  <a:lnTo>
                    <a:pt x="3205851" y="274160"/>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3" name="Freeform: Shape 12">
              <a:extLst>
                <a:ext uri="{FF2B5EF4-FFF2-40B4-BE49-F238E27FC236}">
                  <a16:creationId xmlns:a16="http://schemas.microsoft.com/office/drawing/2014/main" id="{03DBA697-415C-F7C4-FBF8-01F82CACFAD1}"/>
                </a:ext>
              </a:extLst>
            </p:cNvPr>
            <p:cNvSpPr/>
            <p:nvPr/>
          </p:nvSpPr>
          <p:spPr>
            <a:xfrm>
              <a:off x="2564080" y="-2613320"/>
              <a:ext cx="5601755" cy="5493970"/>
            </a:xfrm>
            <a:custGeom>
              <a:avLst/>
              <a:gdLst>
                <a:gd name="connsiteX0" fmla="*/ 4953836 w 5601755"/>
                <a:gd name="connsiteY0" fmla="*/ 84867 h 5493970"/>
                <a:gd name="connsiteX1" fmla="*/ 4537082 w 5601755"/>
                <a:gd name="connsiteY1" fmla="*/ 0 h 5493970"/>
                <a:gd name="connsiteX2" fmla="*/ 3808774 w 5601755"/>
                <a:gd name="connsiteY2" fmla="*/ 306901 h 5493970"/>
                <a:gd name="connsiteX3" fmla="*/ 2376283 w 5601755"/>
                <a:gd name="connsiteY3" fmla="*/ 1719488 h 5493970"/>
                <a:gd name="connsiteX4" fmla="*/ 2366203 w 5601755"/>
                <a:gd name="connsiteY4" fmla="*/ 1726812 h 5493970"/>
                <a:gd name="connsiteX5" fmla="*/ 2236963 w 5601755"/>
                <a:gd name="connsiteY5" fmla="*/ 1854242 h 5493970"/>
                <a:gd name="connsiteX6" fmla="*/ 2236963 w 5601755"/>
                <a:gd name="connsiteY6" fmla="*/ 1058041 h 5493970"/>
                <a:gd name="connsiteX7" fmla="*/ 1589129 w 5601755"/>
                <a:gd name="connsiteY7" fmla="*/ 84867 h 5493970"/>
                <a:gd name="connsiteX8" fmla="*/ 1147474 w 5601755"/>
                <a:gd name="connsiteY8" fmla="*/ 3102 h 5493970"/>
                <a:gd name="connsiteX9" fmla="*/ 369711 w 5601755"/>
                <a:gd name="connsiteY9" fmla="*/ 252017 h 5493970"/>
                <a:gd name="connsiteX10" fmla="*/ 363852 w 5601755"/>
                <a:gd name="connsiteY10" fmla="*/ 256928 h 5493970"/>
                <a:gd name="connsiteX11" fmla="*/ 363852 w 5601755"/>
                <a:gd name="connsiteY11" fmla="*/ 256928 h 5493970"/>
                <a:gd name="connsiteX12" fmla="*/ 197823 w 5601755"/>
                <a:gd name="connsiteY12" fmla="*/ 442171 h 5493970"/>
                <a:gd name="connsiteX13" fmla="*/ 0 w 5601755"/>
                <a:gd name="connsiteY13" fmla="*/ 1057954 h 5493970"/>
                <a:gd name="connsiteX14" fmla="*/ 0 w 5601755"/>
                <a:gd name="connsiteY14" fmla="*/ 4389232 h 5493970"/>
                <a:gd name="connsiteX15" fmla="*/ 488956 w 5601755"/>
                <a:gd name="connsiteY15" fmla="*/ 5279261 h 5493970"/>
                <a:gd name="connsiteX16" fmla="*/ 1137652 w 5601755"/>
                <a:gd name="connsiteY16" fmla="*/ 5493971 h 5493970"/>
                <a:gd name="connsiteX17" fmla="*/ 1861479 w 5601755"/>
                <a:gd name="connsiteY17" fmla="*/ 5187759 h 5493970"/>
                <a:gd name="connsiteX18" fmla="*/ 3306118 w 5601755"/>
                <a:gd name="connsiteY18" fmla="*/ 3763195 h 5493970"/>
                <a:gd name="connsiteX19" fmla="*/ 3306118 w 5601755"/>
                <a:gd name="connsiteY19" fmla="*/ 3765866 h 5493970"/>
                <a:gd name="connsiteX20" fmla="*/ 3308875 w 5601755"/>
                <a:gd name="connsiteY20" fmla="*/ 3763195 h 5493970"/>
                <a:gd name="connsiteX21" fmla="*/ 5290289 w 5601755"/>
                <a:gd name="connsiteY21" fmla="*/ 1809267 h 5493970"/>
                <a:gd name="connsiteX22" fmla="*/ 5580302 w 5601755"/>
                <a:gd name="connsiteY22" fmla="*/ 1277403 h 5493970"/>
                <a:gd name="connsiteX23" fmla="*/ 5601756 w 5601755"/>
                <a:gd name="connsiteY23" fmla="*/ 1130242 h 5493970"/>
                <a:gd name="connsiteX24" fmla="*/ 5601756 w 5601755"/>
                <a:gd name="connsiteY24" fmla="*/ 1058127 h 5493970"/>
                <a:gd name="connsiteX25" fmla="*/ 4953922 w 5601755"/>
                <a:gd name="connsiteY25" fmla="*/ 84953 h 549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01755" h="5493970">
                  <a:moveTo>
                    <a:pt x="4953836" y="84867"/>
                  </a:moveTo>
                  <a:cubicBezTo>
                    <a:pt x="4802970" y="24125"/>
                    <a:pt x="4663478" y="0"/>
                    <a:pt x="4537082" y="0"/>
                  </a:cubicBezTo>
                  <a:cubicBezTo>
                    <a:pt x="4169869" y="0"/>
                    <a:pt x="3913286" y="203854"/>
                    <a:pt x="3808774" y="306901"/>
                  </a:cubicBezTo>
                  <a:lnTo>
                    <a:pt x="2376283" y="1719488"/>
                  </a:lnTo>
                  <a:cubicBezTo>
                    <a:pt x="2373182" y="1722590"/>
                    <a:pt x="2369563" y="1724399"/>
                    <a:pt x="2366203" y="1726812"/>
                  </a:cubicBezTo>
                  <a:lnTo>
                    <a:pt x="2236963" y="1854242"/>
                  </a:lnTo>
                  <a:lnTo>
                    <a:pt x="2236963" y="1058041"/>
                  </a:lnTo>
                  <a:cubicBezTo>
                    <a:pt x="2236963" y="632670"/>
                    <a:pt x="1981500" y="249001"/>
                    <a:pt x="1589129" y="84867"/>
                  </a:cubicBezTo>
                  <a:cubicBezTo>
                    <a:pt x="1457649" y="29897"/>
                    <a:pt x="1304457" y="3102"/>
                    <a:pt x="1147474" y="3102"/>
                  </a:cubicBezTo>
                  <a:cubicBezTo>
                    <a:pt x="865991" y="3102"/>
                    <a:pt x="572272" y="89003"/>
                    <a:pt x="369711" y="252017"/>
                  </a:cubicBezTo>
                  <a:cubicBezTo>
                    <a:pt x="367816" y="253654"/>
                    <a:pt x="365748" y="255291"/>
                    <a:pt x="363852" y="256928"/>
                  </a:cubicBezTo>
                  <a:cubicBezTo>
                    <a:pt x="363852" y="256928"/>
                    <a:pt x="363852" y="256928"/>
                    <a:pt x="363852" y="256928"/>
                  </a:cubicBezTo>
                  <a:cubicBezTo>
                    <a:pt x="301042" y="312587"/>
                    <a:pt x="245641" y="374881"/>
                    <a:pt x="197823" y="442171"/>
                  </a:cubicBezTo>
                  <a:cubicBezTo>
                    <a:pt x="71426" y="619919"/>
                    <a:pt x="0" y="833422"/>
                    <a:pt x="0" y="1057954"/>
                  </a:cubicBezTo>
                  <a:lnTo>
                    <a:pt x="0" y="4389232"/>
                  </a:lnTo>
                  <a:cubicBezTo>
                    <a:pt x="0" y="4763509"/>
                    <a:pt x="195065" y="5092036"/>
                    <a:pt x="488956" y="5279261"/>
                  </a:cubicBezTo>
                  <a:cubicBezTo>
                    <a:pt x="727274" y="5436761"/>
                    <a:pt x="946119" y="5493971"/>
                    <a:pt x="1137652" y="5493971"/>
                  </a:cubicBezTo>
                  <a:cubicBezTo>
                    <a:pt x="1483497" y="5493971"/>
                    <a:pt x="1740166" y="5307435"/>
                    <a:pt x="1861479" y="5187759"/>
                  </a:cubicBezTo>
                  <a:lnTo>
                    <a:pt x="3306118" y="3763195"/>
                  </a:lnTo>
                  <a:lnTo>
                    <a:pt x="3306118" y="3765866"/>
                  </a:lnTo>
                  <a:lnTo>
                    <a:pt x="3308875" y="3763195"/>
                  </a:lnTo>
                  <a:lnTo>
                    <a:pt x="5290289" y="1809267"/>
                  </a:lnTo>
                  <a:cubicBezTo>
                    <a:pt x="5443051" y="1658660"/>
                    <a:pt x="5539032" y="1472727"/>
                    <a:pt x="5580302" y="1277403"/>
                  </a:cubicBezTo>
                  <a:cubicBezTo>
                    <a:pt x="5590556" y="1228723"/>
                    <a:pt x="5598396" y="1179698"/>
                    <a:pt x="5601756" y="1130242"/>
                  </a:cubicBezTo>
                  <a:lnTo>
                    <a:pt x="5601756" y="1058127"/>
                  </a:lnTo>
                  <a:cubicBezTo>
                    <a:pt x="5601756" y="632843"/>
                    <a:pt x="5348533" y="243746"/>
                    <a:pt x="4953922" y="84953"/>
                  </a:cubicBezTo>
                  <a:close/>
                </a:path>
              </a:pathLst>
            </a:custGeom>
            <a:solidFill>
              <a:schemeClr val="bg1">
                <a:alpha val="48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grpSp>
      <p:sp>
        <p:nvSpPr>
          <p:cNvPr id="10" name="Rectangle 9">
            <a:extLst>
              <a:ext uri="{FF2B5EF4-FFF2-40B4-BE49-F238E27FC236}">
                <a16:creationId xmlns:a16="http://schemas.microsoft.com/office/drawing/2014/main" id="{BE3CBC76-DD7B-4097-32ED-750122F24D9F}"/>
              </a:ext>
            </a:extLst>
          </p:cNvPr>
          <p:cNvSpPr/>
          <p:nvPr userDrawn="1"/>
        </p:nvSpPr>
        <p:spPr>
          <a:xfrm>
            <a:off x="0" y="1068860"/>
            <a:ext cx="12192000" cy="5789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 name="Group 19">
            <a:extLst>
              <a:ext uri="{FF2B5EF4-FFF2-40B4-BE49-F238E27FC236}">
                <a16:creationId xmlns:a16="http://schemas.microsoft.com/office/drawing/2014/main" id="{D37D522B-721E-2734-152B-F1BBAEB76749}"/>
              </a:ext>
            </a:extLst>
          </p:cNvPr>
          <p:cNvGrpSpPr/>
          <p:nvPr userDrawn="1"/>
        </p:nvGrpSpPr>
        <p:grpSpPr>
          <a:xfrm>
            <a:off x="11449372" y="403389"/>
            <a:ext cx="512708" cy="313373"/>
            <a:chOff x="10042190" y="580707"/>
            <a:chExt cx="581898" cy="355663"/>
          </a:xfrm>
        </p:grpSpPr>
        <p:sp>
          <p:nvSpPr>
            <p:cNvPr id="21" name="Freeform: Shape 20">
              <a:extLst>
                <a:ext uri="{FF2B5EF4-FFF2-40B4-BE49-F238E27FC236}">
                  <a16:creationId xmlns:a16="http://schemas.microsoft.com/office/drawing/2014/main" id="{B947E44B-9A20-386D-B32B-BBF0F490AEB9}"/>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22" name="Freeform: Shape 21">
              <a:extLst>
                <a:ext uri="{FF2B5EF4-FFF2-40B4-BE49-F238E27FC236}">
                  <a16:creationId xmlns:a16="http://schemas.microsoft.com/office/drawing/2014/main" id="{681A2272-4249-66E6-AD2E-65D24AB1532D}"/>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23" name="Freeform: Shape 22">
              <a:extLst>
                <a:ext uri="{FF2B5EF4-FFF2-40B4-BE49-F238E27FC236}">
                  <a16:creationId xmlns:a16="http://schemas.microsoft.com/office/drawing/2014/main" id="{1B57000F-1EEE-D74F-A9D9-6B9FE688B83D}"/>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chemeClr val="bg1"/>
            </a:solidFill>
            <a:ln w="9525" cap="flat">
              <a:noFill/>
              <a:prstDash val="solid"/>
              <a:miter/>
            </a:ln>
          </p:spPr>
          <p:txBody>
            <a:bodyPr rtlCol="0" anchor="ctr"/>
            <a:lstStyle/>
            <a:p>
              <a:endParaRPr lang="fr-FR">
                <a:solidFill>
                  <a:schemeClr val="bg1"/>
                </a:solidFill>
              </a:endParaRPr>
            </a:p>
          </p:txBody>
        </p:sp>
      </p:grpSp>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878229" y="172277"/>
            <a:ext cx="9651124" cy="775597"/>
          </a:xfrm>
          <a:prstGeom prst="rect">
            <a:avLst/>
          </a:prstGeom>
        </p:spPr>
        <p:txBody>
          <a:bodyPr wrap="square" lIns="0" tIns="0" rIns="0" bIns="0" anchor="ctr">
            <a:spAutoFit/>
          </a:bodyPr>
          <a:lstStyle>
            <a:lvl1pPr marL="0" indent="0" algn="l" defTabSz="914400" rtl="0" eaLnBrk="1" latinLnBrk="0" hangingPunct="1">
              <a:lnSpc>
                <a:spcPct val="90000"/>
              </a:lnSpc>
              <a:buNone/>
              <a:defRPr lang="en-US" sz="2800" kern="1200" dirty="0" smtClean="0">
                <a:solidFill>
                  <a:schemeClr val="bg1"/>
                </a:solidFill>
                <a:latin typeface="Raleway SemiBold" pitchFamily="2" charset="0"/>
                <a:ea typeface="+mn-ea"/>
                <a:cs typeface="+mn-cs"/>
              </a:defRPr>
            </a:lvl1pPr>
            <a:lvl2pPr marL="457200" indent="0">
              <a:buNone/>
              <a:defRPr/>
            </a:lvl2pPr>
          </a:lstStyle>
          <a:p>
            <a:r>
              <a:rPr lang="fr-FR" dirty="0"/>
              <a:t>Titre </a:t>
            </a:r>
            <a:br>
              <a:rPr lang="fr-FR" dirty="0"/>
            </a:br>
            <a:r>
              <a:rPr lang="fr-FR" dirty="0"/>
              <a:t>de la slide</a:t>
            </a:r>
          </a:p>
        </p:txBody>
      </p:sp>
      <p:sp>
        <p:nvSpPr>
          <p:cNvPr id="3" name="Text Placeholder 6">
            <a:extLst>
              <a:ext uri="{FF2B5EF4-FFF2-40B4-BE49-F238E27FC236}">
                <a16:creationId xmlns:a16="http://schemas.microsoft.com/office/drawing/2014/main" id="{F54749D2-695D-3272-0A83-5C5E69241FD7}"/>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tx2"/>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7" name="Text Placeholder 6">
            <a:extLst>
              <a:ext uri="{FF2B5EF4-FFF2-40B4-BE49-F238E27FC236}">
                <a16:creationId xmlns:a16="http://schemas.microsoft.com/office/drawing/2014/main" id="{05234940-41DA-A4CF-B395-71A370BE3457}"/>
              </a:ext>
            </a:extLst>
          </p:cNvPr>
          <p:cNvSpPr>
            <a:spLocks noGrp="1"/>
          </p:cNvSpPr>
          <p:nvPr>
            <p:ph type="body" sz="quarter" idx="15"/>
          </p:nvPr>
        </p:nvSpPr>
        <p:spPr>
          <a:xfrm>
            <a:off x="6967959" y="1422961"/>
            <a:ext cx="4345814" cy="186077"/>
          </a:xfrm>
          <a:prstGeom prst="rect">
            <a:avLst/>
          </a:prstGeom>
        </p:spPr>
        <p:txBody>
          <a:bodyPr wrap="square" lIns="0" tIns="0" rIns="0" bIns="0">
            <a:spAutoFit/>
          </a:bodyPr>
          <a:lstStyle>
            <a:lvl1pPr marL="0" indent="0" algn="l" defTabSz="914400" rtl="0" eaLnBrk="1" latinLnBrk="0" hangingPunct="1">
              <a:lnSpc>
                <a:spcPct val="120000"/>
              </a:lnSpc>
              <a:buNone/>
              <a:defRPr lang="en-US" sz="11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9" name="Picture Placeholder 8">
            <a:extLst>
              <a:ext uri="{FF2B5EF4-FFF2-40B4-BE49-F238E27FC236}">
                <a16:creationId xmlns:a16="http://schemas.microsoft.com/office/drawing/2014/main" id="{062E33B6-E349-D93E-9F41-F21B9352D9C6}"/>
              </a:ext>
            </a:extLst>
          </p:cNvPr>
          <p:cNvSpPr>
            <a:spLocks noGrp="1"/>
          </p:cNvSpPr>
          <p:nvPr>
            <p:ph type="pic" sz="quarter" idx="16" hasCustomPrompt="1"/>
          </p:nvPr>
        </p:nvSpPr>
        <p:spPr>
          <a:xfrm>
            <a:off x="0" y="1068857"/>
            <a:ext cx="4247909" cy="5789142"/>
          </a:xfrm>
          <a:prstGeom prst="rect">
            <a:avLst/>
          </a:prstGeom>
          <a:solidFill>
            <a:schemeClr val="bg1">
              <a:lumMod val="95000"/>
            </a:schemeClr>
          </a:solidFill>
        </p:spPr>
        <p:txBody>
          <a:bodyPr anchor="ctr"/>
          <a:lstStyle>
            <a:lvl1pPr marL="0" indent="0" algn="ctr">
              <a:buNone/>
              <a:defRPr sz="1800">
                <a:solidFill>
                  <a:schemeClr val="accent3"/>
                </a:solidFill>
              </a:defRPr>
            </a:lvl1pPr>
          </a:lstStyle>
          <a:p>
            <a:r>
              <a:rPr lang="fr-FR" dirty="0"/>
              <a:t>Insert </a:t>
            </a:r>
            <a:r>
              <a:rPr lang="fr-FR" dirty="0" err="1"/>
              <a:t>picture</a:t>
            </a:r>
            <a:endParaRPr lang="fr-FR" dirty="0"/>
          </a:p>
        </p:txBody>
      </p:sp>
      <p:sp>
        <p:nvSpPr>
          <p:cNvPr id="11" name="Oval 10">
            <a:extLst>
              <a:ext uri="{FF2B5EF4-FFF2-40B4-BE49-F238E27FC236}">
                <a16:creationId xmlns:a16="http://schemas.microsoft.com/office/drawing/2014/main" id="{691198E7-4307-9930-5706-315EF9268CAE}"/>
              </a:ext>
            </a:extLst>
          </p:cNvPr>
          <p:cNvSpPr/>
          <p:nvPr userDrawn="1"/>
        </p:nvSpPr>
        <p:spPr>
          <a:xfrm>
            <a:off x="11739516" y="6330254"/>
            <a:ext cx="221138" cy="221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t>‹N°›</a:t>
            </a:fld>
            <a:endParaRPr lang="fr-FR" sz="700" dirty="0"/>
          </a:p>
        </p:txBody>
      </p:sp>
      <p:sp>
        <p:nvSpPr>
          <p:cNvPr id="15" name="Text Placeholder 6">
            <a:extLst>
              <a:ext uri="{FF2B5EF4-FFF2-40B4-BE49-F238E27FC236}">
                <a16:creationId xmlns:a16="http://schemas.microsoft.com/office/drawing/2014/main" id="{D31E2D59-ED67-5E2D-3F0E-CEB6A77857C3}"/>
              </a:ext>
            </a:extLst>
          </p:cNvPr>
          <p:cNvSpPr>
            <a:spLocks noGrp="1"/>
          </p:cNvSpPr>
          <p:nvPr>
            <p:ph type="body" sz="quarter" idx="18"/>
          </p:nvPr>
        </p:nvSpPr>
        <p:spPr>
          <a:xfrm>
            <a:off x="5136735" y="2359573"/>
            <a:ext cx="1145894" cy="184666"/>
          </a:xfrm>
          <a:prstGeom prst="rect">
            <a:avLst/>
          </a:prstGeom>
        </p:spPr>
        <p:txBody>
          <a:bodyPr wrap="square" lIns="0" tIns="0" rIns="0" bIns="0" anchor="ctr">
            <a:spAutoFit/>
          </a:bodyPr>
          <a:lstStyle>
            <a:lvl1pPr marL="0" indent="0" algn="l" defTabSz="914400" rtl="0" eaLnBrk="1" latinLnBrk="0" hangingPunct="1">
              <a:lnSpc>
                <a:spcPct val="100000"/>
              </a:lnSpc>
              <a:spcBef>
                <a:spcPts val="0"/>
              </a:spcBef>
              <a:buNone/>
              <a:defRPr lang="en-US" sz="1200" kern="1200" dirty="0" smtClean="0">
                <a:solidFill>
                  <a:schemeClr val="tx1">
                    <a:lumMod val="95000"/>
                    <a:lumOff val="5000"/>
                  </a:schemeClr>
                </a:solidFill>
                <a:latin typeface="Raleway SemiBold" pitchFamily="2" charset="0"/>
                <a:ea typeface="+mn-ea"/>
                <a:cs typeface="+mn-cs"/>
              </a:defRPr>
            </a:lvl1pPr>
            <a:lvl2pPr marL="457200" indent="0">
              <a:buNone/>
              <a:defRPr/>
            </a:lvl2pPr>
          </a:lstStyle>
          <a:p>
            <a:pPr lvl="0"/>
            <a:endParaRPr lang="en-US" dirty="0"/>
          </a:p>
        </p:txBody>
      </p:sp>
      <p:sp>
        <p:nvSpPr>
          <p:cNvPr id="17" name="Text Placeholder 6">
            <a:extLst>
              <a:ext uri="{FF2B5EF4-FFF2-40B4-BE49-F238E27FC236}">
                <a16:creationId xmlns:a16="http://schemas.microsoft.com/office/drawing/2014/main" id="{71C660EB-0D89-C1FA-3700-5A622C2D3473}"/>
              </a:ext>
            </a:extLst>
          </p:cNvPr>
          <p:cNvSpPr>
            <a:spLocks noGrp="1"/>
          </p:cNvSpPr>
          <p:nvPr>
            <p:ph type="body" sz="quarter" idx="19"/>
          </p:nvPr>
        </p:nvSpPr>
        <p:spPr>
          <a:xfrm>
            <a:off x="5136735" y="3871095"/>
            <a:ext cx="1145894" cy="184666"/>
          </a:xfrm>
          <a:prstGeom prst="rect">
            <a:avLst/>
          </a:prstGeom>
        </p:spPr>
        <p:txBody>
          <a:bodyPr wrap="square" lIns="0" tIns="0" rIns="0" bIns="0" anchor="ctr">
            <a:spAutoFit/>
          </a:bodyPr>
          <a:lstStyle>
            <a:lvl1pPr marL="0" indent="0" algn="l" defTabSz="914400" rtl="0" eaLnBrk="1" latinLnBrk="0" hangingPunct="1">
              <a:lnSpc>
                <a:spcPct val="100000"/>
              </a:lnSpc>
              <a:spcBef>
                <a:spcPts val="0"/>
              </a:spcBef>
              <a:buNone/>
              <a:defRPr lang="en-US" sz="1200" kern="1200" dirty="0" smtClean="0">
                <a:solidFill>
                  <a:schemeClr val="tx1">
                    <a:lumMod val="95000"/>
                    <a:lumOff val="5000"/>
                  </a:schemeClr>
                </a:solidFill>
                <a:latin typeface="Raleway SemiBold" pitchFamily="2" charset="0"/>
                <a:ea typeface="+mn-ea"/>
                <a:cs typeface="+mn-cs"/>
              </a:defRPr>
            </a:lvl1pPr>
            <a:lvl2pPr marL="457200" indent="0">
              <a:buNone/>
              <a:defRPr/>
            </a:lvl2pPr>
          </a:lstStyle>
          <a:p>
            <a:pPr lvl="0"/>
            <a:endParaRPr lang="en-US" dirty="0"/>
          </a:p>
        </p:txBody>
      </p:sp>
      <p:sp>
        <p:nvSpPr>
          <p:cNvPr id="14" name="Oval 13">
            <a:extLst>
              <a:ext uri="{FF2B5EF4-FFF2-40B4-BE49-F238E27FC236}">
                <a16:creationId xmlns:a16="http://schemas.microsoft.com/office/drawing/2014/main" id="{6D92C85C-B76B-9566-7238-D63314E45C57}"/>
              </a:ext>
            </a:extLst>
          </p:cNvPr>
          <p:cNvSpPr/>
          <p:nvPr userDrawn="1"/>
        </p:nvSpPr>
        <p:spPr>
          <a:xfrm>
            <a:off x="3633335" y="1832103"/>
            <a:ext cx="1239608" cy="12396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2800" dirty="0">
                <a:solidFill>
                  <a:schemeClr val="accent3"/>
                </a:solidFill>
                <a:latin typeface="Raleway ExtraBold" pitchFamily="2" charset="0"/>
              </a:rPr>
              <a:t>XX%</a:t>
            </a:r>
          </a:p>
        </p:txBody>
      </p:sp>
      <p:sp>
        <p:nvSpPr>
          <p:cNvPr id="16" name="Oval 15">
            <a:extLst>
              <a:ext uri="{FF2B5EF4-FFF2-40B4-BE49-F238E27FC236}">
                <a16:creationId xmlns:a16="http://schemas.microsoft.com/office/drawing/2014/main" id="{B627DAC2-6C53-E9C1-7178-45EDC84F2962}"/>
              </a:ext>
            </a:extLst>
          </p:cNvPr>
          <p:cNvSpPr/>
          <p:nvPr userDrawn="1"/>
        </p:nvSpPr>
        <p:spPr>
          <a:xfrm>
            <a:off x="3633335" y="3343625"/>
            <a:ext cx="1239608" cy="12396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2800" dirty="0">
                <a:solidFill>
                  <a:schemeClr val="accent3"/>
                </a:solidFill>
                <a:latin typeface="Raleway ExtraBold" pitchFamily="2" charset="0"/>
              </a:rPr>
              <a:t>XX%</a:t>
            </a:r>
          </a:p>
        </p:txBody>
      </p:sp>
      <p:sp>
        <p:nvSpPr>
          <p:cNvPr id="18" name="Oval 17">
            <a:extLst>
              <a:ext uri="{FF2B5EF4-FFF2-40B4-BE49-F238E27FC236}">
                <a16:creationId xmlns:a16="http://schemas.microsoft.com/office/drawing/2014/main" id="{F5D72D15-1B33-0BB9-05FE-449475719794}"/>
              </a:ext>
            </a:extLst>
          </p:cNvPr>
          <p:cNvSpPr/>
          <p:nvPr userDrawn="1"/>
        </p:nvSpPr>
        <p:spPr>
          <a:xfrm>
            <a:off x="3633335" y="4855147"/>
            <a:ext cx="1239608" cy="12396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2800" dirty="0">
                <a:solidFill>
                  <a:schemeClr val="accent3"/>
                </a:solidFill>
                <a:latin typeface="Raleway ExtraBold" pitchFamily="2" charset="0"/>
              </a:rPr>
              <a:t>XX%</a:t>
            </a:r>
          </a:p>
        </p:txBody>
      </p:sp>
      <p:sp>
        <p:nvSpPr>
          <p:cNvPr id="19" name="Text Placeholder 6">
            <a:extLst>
              <a:ext uri="{FF2B5EF4-FFF2-40B4-BE49-F238E27FC236}">
                <a16:creationId xmlns:a16="http://schemas.microsoft.com/office/drawing/2014/main" id="{E8428042-9D3C-656B-1975-C12D3F48B6D7}"/>
              </a:ext>
            </a:extLst>
          </p:cNvPr>
          <p:cNvSpPr>
            <a:spLocks noGrp="1"/>
          </p:cNvSpPr>
          <p:nvPr userDrawn="1">
            <p:ph type="body" sz="quarter" idx="20"/>
          </p:nvPr>
        </p:nvSpPr>
        <p:spPr>
          <a:xfrm>
            <a:off x="5136735" y="5382617"/>
            <a:ext cx="1145894" cy="184666"/>
          </a:xfrm>
          <a:prstGeom prst="rect">
            <a:avLst/>
          </a:prstGeom>
        </p:spPr>
        <p:txBody>
          <a:bodyPr wrap="square" lIns="0" tIns="0" rIns="0" bIns="0" anchor="ctr">
            <a:spAutoFit/>
          </a:bodyPr>
          <a:lstStyle>
            <a:lvl1pPr marL="0" indent="0" algn="l" defTabSz="914400" rtl="0" eaLnBrk="1" latinLnBrk="0" hangingPunct="1">
              <a:lnSpc>
                <a:spcPct val="100000"/>
              </a:lnSpc>
              <a:spcBef>
                <a:spcPts val="0"/>
              </a:spcBef>
              <a:buNone/>
              <a:defRPr lang="en-US" sz="1200" kern="1200" dirty="0" smtClean="0">
                <a:solidFill>
                  <a:schemeClr val="tx1">
                    <a:lumMod val="95000"/>
                    <a:lumOff val="5000"/>
                  </a:schemeClr>
                </a:solidFill>
                <a:latin typeface="Raleway SemiBold" pitchFamily="2" charset="0"/>
                <a:ea typeface="+mn-ea"/>
                <a:cs typeface="+mn-cs"/>
              </a:defRPr>
            </a:lvl1pPr>
            <a:lvl2pPr marL="457200" indent="0">
              <a:buNone/>
              <a:defRPr/>
            </a:lvl2pPr>
          </a:lstStyle>
          <a:p>
            <a:pPr lvl="0"/>
            <a:endParaRPr lang="en-US" dirty="0"/>
          </a:p>
        </p:txBody>
      </p:sp>
    </p:spTree>
    <p:extLst>
      <p:ext uri="{BB962C8B-B14F-4D97-AF65-F5344CB8AC3E}">
        <p14:creationId xmlns:p14="http://schemas.microsoft.com/office/powerpoint/2010/main" val="332919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accent4"/>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16FFB14-114A-5652-CE97-6669E506F588}"/>
              </a:ext>
            </a:extLst>
          </p:cNvPr>
          <p:cNvSpPr>
            <a:spLocks noGrp="1"/>
          </p:cNvSpPr>
          <p:nvPr>
            <p:ph type="pic" sz="quarter" idx="14" hasCustomPrompt="1"/>
          </p:nvPr>
        </p:nvSpPr>
        <p:spPr>
          <a:xfrm>
            <a:off x="1" y="0"/>
            <a:ext cx="4684781" cy="6858000"/>
          </a:xfrm>
          <a:custGeom>
            <a:avLst/>
            <a:gdLst>
              <a:gd name="connsiteX0" fmla="*/ 0 w 4684781"/>
              <a:gd name="connsiteY0" fmla="*/ 0 h 6858000"/>
              <a:gd name="connsiteX1" fmla="*/ 3641008 w 4684781"/>
              <a:gd name="connsiteY1" fmla="*/ 0 h 6858000"/>
              <a:gd name="connsiteX2" fmla="*/ 3791691 w 4684781"/>
              <a:gd name="connsiteY2" fmla="*/ 167298 h 6858000"/>
              <a:gd name="connsiteX3" fmla="*/ 3524126 w 4684781"/>
              <a:gd name="connsiteY3" fmla="*/ 5548346 h 6858000"/>
              <a:gd name="connsiteX4" fmla="*/ 2193069 w 4684781"/>
              <a:gd name="connsiteY4" fmla="*/ 6858000 h 6858000"/>
              <a:gd name="connsiteX5" fmla="*/ 0 w 468478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4781" h="6858000">
                <a:moveTo>
                  <a:pt x="0" y="0"/>
                </a:moveTo>
                <a:lnTo>
                  <a:pt x="3641008" y="0"/>
                </a:lnTo>
                <a:lnTo>
                  <a:pt x="3791691" y="167298"/>
                </a:lnTo>
                <a:cubicBezTo>
                  <a:pt x="5018619" y="1639136"/>
                  <a:pt x="5029487" y="4039351"/>
                  <a:pt x="3524126" y="5548346"/>
                </a:cubicBezTo>
                <a:lnTo>
                  <a:pt x="2193069" y="6858000"/>
                </a:lnTo>
                <a:lnTo>
                  <a:pt x="0" y="6858000"/>
                </a:lnTo>
                <a:close/>
              </a:path>
            </a:pathLst>
          </a:custGeom>
          <a:solidFill>
            <a:schemeClr val="bg1">
              <a:lumMod val="95000"/>
            </a:schemeClr>
          </a:solidFill>
        </p:spPr>
        <p:txBody>
          <a:bodyPr wrap="square" anchor="ctr">
            <a:noAutofit/>
          </a:bodyPr>
          <a:lstStyle>
            <a:lvl1pPr marL="0" indent="0" algn="ctr">
              <a:buNone/>
              <a:defRPr sz="1800">
                <a:solidFill>
                  <a:schemeClr val="bg2"/>
                </a:solidFill>
              </a:defRPr>
            </a:lvl1pPr>
          </a:lstStyle>
          <a:p>
            <a:r>
              <a:rPr lang="fr-FR" dirty="0"/>
              <a:t>Insert </a:t>
            </a:r>
            <a:r>
              <a:rPr lang="fr-FR" dirty="0" err="1"/>
              <a:t>picture</a:t>
            </a:r>
            <a:endParaRPr lang="fr-FR" dirty="0"/>
          </a:p>
        </p:txBody>
      </p:sp>
      <p:grpSp>
        <p:nvGrpSpPr>
          <p:cNvPr id="25" name="Group 24">
            <a:extLst>
              <a:ext uri="{FF2B5EF4-FFF2-40B4-BE49-F238E27FC236}">
                <a16:creationId xmlns:a16="http://schemas.microsoft.com/office/drawing/2014/main" id="{8374E0BA-4D4C-BC3B-FEE0-1BA2B79769B3}"/>
              </a:ext>
            </a:extLst>
          </p:cNvPr>
          <p:cNvGrpSpPr/>
          <p:nvPr userDrawn="1"/>
        </p:nvGrpSpPr>
        <p:grpSpPr>
          <a:xfrm>
            <a:off x="11449372" y="216620"/>
            <a:ext cx="512708" cy="313373"/>
            <a:chOff x="10042190" y="580707"/>
            <a:chExt cx="581898" cy="355663"/>
          </a:xfrm>
          <a:solidFill>
            <a:schemeClr val="bg1"/>
          </a:solidFill>
        </p:grpSpPr>
        <p:sp>
          <p:nvSpPr>
            <p:cNvPr id="26" name="Freeform: Shape 25">
              <a:extLst>
                <a:ext uri="{FF2B5EF4-FFF2-40B4-BE49-F238E27FC236}">
                  <a16:creationId xmlns:a16="http://schemas.microsoft.com/office/drawing/2014/main" id="{29760CDF-7C6B-1476-2349-7A2B0E9D7B3E}"/>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grpFill/>
            <a:ln w="9525" cap="flat">
              <a:noFill/>
              <a:prstDash val="solid"/>
              <a:miter/>
            </a:ln>
          </p:spPr>
          <p:txBody>
            <a:bodyPr rtlCol="0" anchor="ctr"/>
            <a:lstStyle/>
            <a:p>
              <a:endParaRPr lang="fr-FR">
                <a:solidFill>
                  <a:schemeClr val="bg1"/>
                </a:solidFill>
              </a:endParaRPr>
            </a:p>
          </p:txBody>
        </p:sp>
        <p:sp>
          <p:nvSpPr>
            <p:cNvPr id="27" name="Freeform: Shape 26">
              <a:extLst>
                <a:ext uri="{FF2B5EF4-FFF2-40B4-BE49-F238E27FC236}">
                  <a16:creationId xmlns:a16="http://schemas.microsoft.com/office/drawing/2014/main" id="{2E841558-8215-82EB-59E4-00C39B30BE61}"/>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grpFill/>
            <a:ln w="9525" cap="flat">
              <a:noFill/>
              <a:prstDash val="solid"/>
              <a:miter/>
            </a:ln>
          </p:spPr>
          <p:txBody>
            <a:bodyPr rtlCol="0" anchor="ctr"/>
            <a:lstStyle/>
            <a:p>
              <a:endParaRPr lang="fr-FR">
                <a:solidFill>
                  <a:schemeClr val="bg1"/>
                </a:solidFill>
              </a:endParaRPr>
            </a:p>
          </p:txBody>
        </p:sp>
        <p:sp>
          <p:nvSpPr>
            <p:cNvPr id="28" name="Freeform: Shape 27">
              <a:extLst>
                <a:ext uri="{FF2B5EF4-FFF2-40B4-BE49-F238E27FC236}">
                  <a16:creationId xmlns:a16="http://schemas.microsoft.com/office/drawing/2014/main" id="{9792EECA-964D-B711-D9D2-D9E4064DFB1E}"/>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grpFill/>
            <a:ln w="9525" cap="flat">
              <a:noFill/>
              <a:prstDash val="solid"/>
              <a:miter/>
            </a:ln>
          </p:spPr>
          <p:txBody>
            <a:bodyPr rtlCol="0" anchor="ctr"/>
            <a:lstStyle/>
            <a:p>
              <a:endParaRPr lang="fr-FR">
                <a:solidFill>
                  <a:schemeClr val="bg1"/>
                </a:solidFill>
              </a:endParaRPr>
            </a:p>
          </p:txBody>
        </p:sp>
      </p:grpSp>
      <p:sp>
        <p:nvSpPr>
          <p:cNvPr id="29" name="Text Placeholder 6">
            <a:extLst>
              <a:ext uri="{FF2B5EF4-FFF2-40B4-BE49-F238E27FC236}">
                <a16:creationId xmlns:a16="http://schemas.microsoft.com/office/drawing/2014/main" id="{4BB8984A-7199-92B8-79F5-A513300349F9}"/>
              </a:ext>
            </a:extLst>
          </p:cNvPr>
          <p:cNvSpPr>
            <a:spLocks noGrp="1"/>
          </p:cNvSpPr>
          <p:nvPr>
            <p:ph type="body" sz="quarter" idx="10"/>
          </p:nvPr>
        </p:nvSpPr>
        <p:spPr>
          <a:xfrm>
            <a:off x="5204782" y="2880166"/>
            <a:ext cx="5059041" cy="1218795"/>
          </a:xfrm>
          <a:prstGeom prst="rect">
            <a:avLst/>
          </a:prstGeom>
        </p:spPr>
        <p:txBody>
          <a:bodyPr wrap="square" lIns="0" tIns="0" rIns="0" bIns="0">
            <a:spAutoFit/>
          </a:bodyPr>
          <a:lstStyle>
            <a:lvl1pPr marL="0" indent="0" algn="l" defTabSz="914400" rtl="0" eaLnBrk="1" latinLnBrk="0" hangingPunct="1">
              <a:lnSpc>
                <a:spcPct val="90000"/>
              </a:lnSpc>
              <a:spcBef>
                <a:spcPts val="0"/>
              </a:spcBef>
              <a:buNone/>
              <a:defRPr lang="en-US" sz="4400" kern="1200" dirty="0" smtClean="0">
                <a:solidFill>
                  <a:schemeClr val="bg1"/>
                </a:solidFill>
                <a:latin typeface="Raleway ExtraBold" pitchFamily="2" charset="0"/>
                <a:ea typeface="+mn-ea"/>
                <a:cs typeface="+mn-cs"/>
              </a:defRPr>
            </a:lvl1pPr>
            <a:lvl2pPr marL="457200" indent="0">
              <a:buNone/>
              <a:defRPr/>
            </a:lvl2pPr>
          </a:lstStyle>
          <a:p>
            <a:pPr lvl="0"/>
            <a:r>
              <a:rPr lang="en-US" dirty="0"/>
              <a:t>Click to edit Master text styles</a:t>
            </a:r>
          </a:p>
        </p:txBody>
      </p:sp>
      <p:sp>
        <p:nvSpPr>
          <p:cNvPr id="30" name="Text Placeholder 6">
            <a:extLst>
              <a:ext uri="{FF2B5EF4-FFF2-40B4-BE49-F238E27FC236}">
                <a16:creationId xmlns:a16="http://schemas.microsoft.com/office/drawing/2014/main" id="{DDB51187-A0AE-DE21-AF3A-AB16123AF92B}"/>
              </a:ext>
            </a:extLst>
          </p:cNvPr>
          <p:cNvSpPr>
            <a:spLocks noGrp="1"/>
          </p:cNvSpPr>
          <p:nvPr>
            <p:ph type="body" sz="quarter" idx="11"/>
          </p:nvPr>
        </p:nvSpPr>
        <p:spPr>
          <a:xfrm>
            <a:off x="5204782" y="4255611"/>
            <a:ext cx="5059041" cy="276999"/>
          </a:xfrm>
          <a:prstGeom prst="rect">
            <a:avLst/>
          </a:prstGeom>
        </p:spPr>
        <p:txBody>
          <a:bodyPr wrap="square" lIns="0" tIns="0" rIns="0" bIns="0">
            <a:spAutoFit/>
          </a:bodyPr>
          <a:lstStyle>
            <a:lvl1pPr marL="0" indent="0" algn="l" defTabSz="914400" rtl="0" eaLnBrk="1" latinLnBrk="0" hangingPunct="1">
              <a:lnSpc>
                <a:spcPct val="90000"/>
              </a:lnSpc>
              <a:buNone/>
              <a:defRPr lang="en-US" sz="2000" kern="1200" dirty="0" smtClean="0">
                <a:solidFill>
                  <a:schemeClr val="bg1"/>
                </a:solidFill>
                <a:latin typeface="+mn-lt"/>
                <a:ea typeface="+mn-ea"/>
                <a:cs typeface="+mn-cs"/>
              </a:defRPr>
            </a:lvl1pPr>
            <a:lvl2pPr marL="457200" indent="0">
              <a:buNone/>
              <a:defRPr/>
            </a:lvl2pPr>
          </a:lstStyle>
          <a:p>
            <a:pPr lvl="0"/>
            <a:r>
              <a:rPr lang="en-US" dirty="0"/>
              <a:t>Click to edit Master text styles</a:t>
            </a:r>
          </a:p>
        </p:txBody>
      </p:sp>
      <p:sp>
        <p:nvSpPr>
          <p:cNvPr id="31" name="Text Placeholder 6">
            <a:extLst>
              <a:ext uri="{FF2B5EF4-FFF2-40B4-BE49-F238E27FC236}">
                <a16:creationId xmlns:a16="http://schemas.microsoft.com/office/drawing/2014/main" id="{A69B89A5-7CB0-A3D0-2696-4A04F0D4D7B7}"/>
              </a:ext>
            </a:extLst>
          </p:cNvPr>
          <p:cNvSpPr>
            <a:spLocks noGrp="1"/>
          </p:cNvSpPr>
          <p:nvPr>
            <p:ph type="body" sz="quarter" idx="15" hasCustomPrompt="1"/>
          </p:nvPr>
        </p:nvSpPr>
        <p:spPr>
          <a:xfrm>
            <a:off x="5204782" y="1534913"/>
            <a:ext cx="5059041" cy="1107996"/>
          </a:xfrm>
          <a:prstGeom prst="rect">
            <a:avLst/>
          </a:prstGeom>
        </p:spPr>
        <p:txBody>
          <a:bodyPr wrap="square" lIns="0" tIns="0" rIns="0" bIns="0">
            <a:spAutoFit/>
          </a:bodyPr>
          <a:lstStyle>
            <a:lvl1pPr marL="0" indent="0" algn="l" defTabSz="914400" rtl="0" eaLnBrk="1" latinLnBrk="0" hangingPunct="1">
              <a:lnSpc>
                <a:spcPct val="90000"/>
              </a:lnSpc>
              <a:buNone/>
              <a:defRPr lang="en-US" sz="8000" kern="1200" dirty="0" smtClean="0">
                <a:solidFill>
                  <a:schemeClr val="bg1"/>
                </a:solidFill>
                <a:latin typeface="Raleway ExtraBold" pitchFamily="2" charset="0"/>
                <a:ea typeface="+mn-ea"/>
                <a:cs typeface="+mn-cs"/>
              </a:defRPr>
            </a:lvl1pPr>
            <a:lvl2pPr marL="457200" indent="0">
              <a:buNone/>
              <a:defRPr/>
            </a:lvl2pPr>
          </a:lstStyle>
          <a:p>
            <a:pPr lvl="0"/>
            <a:r>
              <a:rPr lang="en-US" dirty="0"/>
              <a:t>4</a:t>
            </a:r>
          </a:p>
        </p:txBody>
      </p:sp>
      <p:sp>
        <p:nvSpPr>
          <p:cNvPr id="32" name="Rectangle: Rounded Corners 31">
            <a:extLst>
              <a:ext uri="{FF2B5EF4-FFF2-40B4-BE49-F238E27FC236}">
                <a16:creationId xmlns:a16="http://schemas.microsoft.com/office/drawing/2014/main" id="{6B60FDE6-0609-6637-19F9-15BC9D7E1C1B}"/>
              </a:ext>
            </a:extLst>
          </p:cNvPr>
          <p:cNvSpPr/>
          <p:nvPr userDrawn="1"/>
        </p:nvSpPr>
        <p:spPr>
          <a:xfrm>
            <a:off x="5204782" y="4838551"/>
            <a:ext cx="521970"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3" name="Text Placeholder 6">
            <a:extLst>
              <a:ext uri="{FF2B5EF4-FFF2-40B4-BE49-F238E27FC236}">
                <a16:creationId xmlns:a16="http://schemas.microsoft.com/office/drawing/2014/main" id="{B45FEC2B-2043-F1E3-B8A7-3D1F7391A938}"/>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bg1"/>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34" name="Oval 33">
            <a:extLst>
              <a:ext uri="{FF2B5EF4-FFF2-40B4-BE49-F238E27FC236}">
                <a16:creationId xmlns:a16="http://schemas.microsoft.com/office/drawing/2014/main" id="{4580341B-5308-6395-5728-BDEF57D85653}"/>
              </a:ext>
            </a:extLst>
          </p:cNvPr>
          <p:cNvSpPr/>
          <p:nvPr userDrawn="1"/>
        </p:nvSpPr>
        <p:spPr>
          <a:xfrm>
            <a:off x="11739516" y="6330254"/>
            <a:ext cx="221138" cy="221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solidFill>
                  <a:schemeClr val="accent4"/>
                </a:solidFill>
              </a:rPr>
              <a:t>‹N°›</a:t>
            </a:fld>
            <a:endParaRPr lang="fr-FR" sz="700" dirty="0">
              <a:solidFill>
                <a:schemeClr val="accent4"/>
              </a:solidFill>
            </a:endParaRPr>
          </a:p>
        </p:txBody>
      </p:sp>
    </p:spTree>
    <p:extLst>
      <p:ext uri="{BB962C8B-B14F-4D97-AF65-F5344CB8AC3E}">
        <p14:creationId xmlns:p14="http://schemas.microsoft.com/office/powerpoint/2010/main" val="190671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5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uvertur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4E2EAF-40A6-FC81-E31C-F7A82342AE2C}"/>
              </a:ext>
            </a:extLst>
          </p:cNvPr>
          <p:cNvSpPr>
            <a:spLocks noGrp="1"/>
          </p:cNvSpPr>
          <p:nvPr>
            <p:ph type="body" sz="quarter" idx="10"/>
          </p:nvPr>
        </p:nvSpPr>
        <p:spPr>
          <a:xfrm>
            <a:off x="6489700" y="2407920"/>
            <a:ext cx="5143500" cy="1218795"/>
          </a:xfrm>
          <a:prstGeom prst="rect">
            <a:avLst/>
          </a:prstGeom>
        </p:spPr>
        <p:txBody>
          <a:bodyPr lIns="0" tIns="0" rIns="0" bIns="0">
            <a:spAutoFit/>
          </a:bodyPr>
          <a:lstStyle>
            <a:lvl1pPr marL="0" indent="0" algn="l" defTabSz="914400" rtl="0" eaLnBrk="1" latinLnBrk="0" hangingPunct="1">
              <a:lnSpc>
                <a:spcPct val="90000"/>
              </a:lnSpc>
              <a:buNone/>
              <a:defRPr lang="en-US" sz="4400" kern="1200" dirty="0" smtClean="0">
                <a:solidFill>
                  <a:schemeClr val="tx2"/>
                </a:solidFill>
                <a:latin typeface="Raleway ExtraBold" pitchFamily="2" charset="0"/>
                <a:ea typeface="+mn-ea"/>
                <a:cs typeface="+mn-cs"/>
              </a:defRPr>
            </a:lvl1pPr>
            <a:lvl2pPr marL="457200" indent="0">
              <a:buNone/>
              <a:defRPr/>
            </a:lvl2pPr>
          </a:lstStyle>
          <a:p>
            <a:pPr lvl="0"/>
            <a:r>
              <a:rPr lang="en-US" dirty="0"/>
              <a:t>Click to edit Master text styles</a:t>
            </a:r>
          </a:p>
        </p:txBody>
      </p:sp>
      <p:sp>
        <p:nvSpPr>
          <p:cNvPr id="8" name="Text Placeholder 6">
            <a:extLst>
              <a:ext uri="{FF2B5EF4-FFF2-40B4-BE49-F238E27FC236}">
                <a16:creationId xmlns:a16="http://schemas.microsoft.com/office/drawing/2014/main" id="{4579F253-BCBD-3943-157C-AD06EBEB0BF5}"/>
              </a:ext>
            </a:extLst>
          </p:cNvPr>
          <p:cNvSpPr>
            <a:spLocks noGrp="1"/>
          </p:cNvSpPr>
          <p:nvPr>
            <p:ph type="body" sz="quarter" idx="11"/>
          </p:nvPr>
        </p:nvSpPr>
        <p:spPr>
          <a:xfrm>
            <a:off x="6489700" y="3783365"/>
            <a:ext cx="5143500" cy="276999"/>
          </a:xfrm>
          <a:prstGeom prst="rect">
            <a:avLst/>
          </a:prstGeom>
        </p:spPr>
        <p:txBody>
          <a:bodyPr lIns="0" tIns="0" rIns="0" bIns="0">
            <a:spAutoFit/>
          </a:bodyPr>
          <a:lstStyle>
            <a:lvl1pPr marL="0" indent="0" algn="l" defTabSz="914400" rtl="0" eaLnBrk="1" latinLnBrk="0" hangingPunct="1">
              <a:lnSpc>
                <a:spcPct val="90000"/>
              </a:lnSpc>
              <a:buNone/>
              <a:defRPr lang="en-US" sz="2000" kern="1200" dirty="0" smtClean="0">
                <a:solidFill>
                  <a:schemeClr val="tx2"/>
                </a:solidFill>
                <a:latin typeface="+mn-lt"/>
                <a:ea typeface="+mn-ea"/>
                <a:cs typeface="+mn-cs"/>
              </a:defRPr>
            </a:lvl1pPr>
            <a:lvl2pPr marL="457200" indent="0">
              <a:buNone/>
              <a:defRPr/>
            </a:lvl2pPr>
          </a:lstStyle>
          <a:p>
            <a:pPr lvl="0"/>
            <a:r>
              <a:rPr lang="en-US" dirty="0"/>
              <a:t>Click to edit Master text styles</a:t>
            </a:r>
          </a:p>
        </p:txBody>
      </p:sp>
      <p:sp>
        <p:nvSpPr>
          <p:cNvPr id="11" name="Picture Placeholder 10">
            <a:extLst>
              <a:ext uri="{FF2B5EF4-FFF2-40B4-BE49-F238E27FC236}">
                <a16:creationId xmlns:a16="http://schemas.microsoft.com/office/drawing/2014/main" id="{94E53532-E0F9-BCD6-1239-44472A3ABAFC}"/>
              </a:ext>
            </a:extLst>
          </p:cNvPr>
          <p:cNvSpPr>
            <a:spLocks noGrp="1"/>
          </p:cNvSpPr>
          <p:nvPr>
            <p:ph type="pic" sz="quarter" idx="12" hasCustomPrompt="1"/>
          </p:nvPr>
        </p:nvSpPr>
        <p:spPr>
          <a:xfrm>
            <a:off x="-684315" y="1071486"/>
            <a:ext cx="6780315" cy="4144891"/>
          </a:xfrm>
          <a:custGeom>
            <a:avLst/>
            <a:gdLst>
              <a:gd name="connsiteX0" fmla="*/ 6764078 w 6780315"/>
              <a:gd name="connsiteY0" fmla="*/ 1310167 h 4144891"/>
              <a:gd name="connsiteX1" fmla="*/ 6764078 w 6780315"/>
              <a:gd name="connsiteY1" fmla="*/ 3361972 h 4144891"/>
              <a:gd name="connsiteX2" fmla="*/ 6534387 w 6780315"/>
              <a:gd name="connsiteY2" fmla="*/ 3915971 h 4144891"/>
              <a:gd name="connsiteX3" fmla="*/ 5907237 w 6780315"/>
              <a:gd name="connsiteY3" fmla="*/ 4144836 h 4144891"/>
              <a:gd name="connsiteX4" fmla="*/ 5282785 w 6780315"/>
              <a:gd name="connsiteY4" fmla="*/ 3915916 h 4144891"/>
              <a:gd name="connsiteX5" fmla="*/ 5050397 w 6780315"/>
              <a:gd name="connsiteY5" fmla="*/ 3361972 h 4144891"/>
              <a:gd name="connsiteX6" fmla="*/ 5050397 w 6780315"/>
              <a:gd name="connsiteY6" fmla="*/ 3029297 h 4144891"/>
              <a:gd name="connsiteX7" fmla="*/ 5143473 w 6780315"/>
              <a:gd name="connsiteY7" fmla="*/ 2937542 h 4144891"/>
              <a:gd name="connsiteX8" fmla="*/ 5145564 w 6780315"/>
              <a:gd name="connsiteY8" fmla="*/ 2935505 h 4144891"/>
              <a:gd name="connsiteX9" fmla="*/ 5145564 w 6780315"/>
              <a:gd name="connsiteY9" fmla="*/ 2935450 h 4144891"/>
              <a:gd name="connsiteX10" fmla="*/ 6640398 w 6780315"/>
              <a:gd name="connsiteY10" fmla="*/ 1461368 h 4144891"/>
              <a:gd name="connsiteX11" fmla="*/ 6764078 w 6780315"/>
              <a:gd name="connsiteY11" fmla="*/ 1310167 h 4144891"/>
              <a:gd name="connsiteX12" fmla="*/ 2442061 w 6780315"/>
              <a:gd name="connsiteY12" fmla="*/ 591427 h 4144891"/>
              <a:gd name="connsiteX13" fmla="*/ 2418613 w 6780315"/>
              <a:gd name="connsiteY13" fmla="*/ 798220 h 4144891"/>
              <a:gd name="connsiteX14" fmla="*/ 2418613 w 6780315"/>
              <a:gd name="connsiteY14" fmla="*/ 2917121 h 4144891"/>
              <a:gd name="connsiteX15" fmla="*/ 1402756 w 6780315"/>
              <a:gd name="connsiteY15" fmla="*/ 3918999 h 4144891"/>
              <a:gd name="connsiteX16" fmla="*/ 852169 w 6780315"/>
              <a:gd name="connsiteY16" fmla="*/ 4144836 h 4144891"/>
              <a:gd name="connsiteX17" fmla="*/ 264154 w 6780315"/>
              <a:gd name="connsiteY17" fmla="*/ 3881680 h 4144891"/>
              <a:gd name="connsiteX18" fmla="*/ 2484 w 6780315"/>
              <a:gd name="connsiteY18" fmla="*/ 3338910 h 4144891"/>
              <a:gd name="connsiteX19" fmla="*/ 200305 w 6780315"/>
              <a:gd name="connsiteY19" fmla="*/ 2802249 h 4144891"/>
              <a:gd name="connsiteX20" fmla="*/ 5977141 w 6780315"/>
              <a:gd name="connsiteY20" fmla="*/ 0 h 4144891"/>
              <a:gd name="connsiteX21" fmla="*/ 6291542 w 6780315"/>
              <a:gd name="connsiteY21" fmla="*/ 64014 h 4144891"/>
              <a:gd name="connsiteX22" fmla="*/ 6291597 w 6780315"/>
              <a:gd name="connsiteY22" fmla="*/ 64124 h 4144891"/>
              <a:gd name="connsiteX23" fmla="*/ 6780315 w 6780315"/>
              <a:gd name="connsiteY23" fmla="*/ 798331 h 4144891"/>
              <a:gd name="connsiteX24" fmla="*/ 6780315 w 6780315"/>
              <a:gd name="connsiteY24" fmla="*/ 852713 h 4144891"/>
              <a:gd name="connsiteX25" fmla="*/ 6764133 w 6780315"/>
              <a:gd name="connsiteY25" fmla="*/ 963732 h 4144891"/>
              <a:gd name="connsiteX26" fmla="*/ 6545286 w 6780315"/>
              <a:gd name="connsiteY26" fmla="*/ 1364989 h 4144891"/>
              <a:gd name="connsiteX27" fmla="*/ 5050452 w 6780315"/>
              <a:gd name="connsiteY27" fmla="*/ 2839073 h 4144891"/>
              <a:gd name="connsiteX28" fmla="*/ 5048360 w 6780315"/>
              <a:gd name="connsiteY28" fmla="*/ 2841109 h 4144891"/>
              <a:gd name="connsiteX29" fmla="*/ 5048360 w 6780315"/>
              <a:gd name="connsiteY29" fmla="*/ 2839128 h 4144891"/>
              <a:gd name="connsiteX30" fmla="*/ 3958471 w 6780315"/>
              <a:gd name="connsiteY30" fmla="*/ 3913880 h 4144891"/>
              <a:gd name="connsiteX31" fmla="*/ 3412399 w 6780315"/>
              <a:gd name="connsiteY31" fmla="*/ 4144891 h 4144891"/>
              <a:gd name="connsiteX32" fmla="*/ 2923019 w 6780315"/>
              <a:gd name="connsiteY32" fmla="*/ 3982903 h 4144891"/>
              <a:gd name="connsiteX33" fmla="*/ 2554126 w 6780315"/>
              <a:gd name="connsiteY33" fmla="*/ 3311444 h 4144891"/>
              <a:gd name="connsiteX34" fmla="*/ 2554126 w 6780315"/>
              <a:gd name="connsiteY34" fmla="*/ 798276 h 4144891"/>
              <a:gd name="connsiteX35" fmla="*/ 2703400 w 6780315"/>
              <a:gd name="connsiteY35" fmla="*/ 333721 h 4144891"/>
              <a:gd name="connsiteX36" fmla="*/ 2828676 w 6780315"/>
              <a:gd name="connsiteY36" fmla="*/ 193969 h 4144891"/>
              <a:gd name="connsiteX37" fmla="*/ 2833080 w 6780315"/>
              <a:gd name="connsiteY37" fmla="*/ 190226 h 4144891"/>
              <a:gd name="connsiteX38" fmla="*/ 3419884 w 6780315"/>
              <a:gd name="connsiteY38" fmla="*/ 2422 h 4144891"/>
              <a:gd name="connsiteX39" fmla="*/ 3753054 w 6780315"/>
              <a:gd name="connsiteY39" fmla="*/ 64069 h 4144891"/>
              <a:gd name="connsiteX40" fmla="*/ 4241773 w 6780315"/>
              <a:gd name="connsiteY40" fmla="*/ 798276 h 4144891"/>
              <a:gd name="connsiteX41" fmla="*/ 4241773 w 6780315"/>
              <a:gd name="connsiteY41" fmla="*/ 1399006 h 4144891"/>
              <a:gd name="connsiteX42" fmla="*/ 4339307 w 6780315"/>
              <a:gd name="connsiteY42" fmla="*/ 1302847 h 4144891"/>
              <a:gd name="connsiteX43" fmla="*/ 4346959 w 6780315"/>
              <a:gd name="connsiteY43" fmla="*/ 1297288 h 4144891"/>
              <a:gd name="connsiteX44" fmla="*/ 5427655 w 6780315"/>
              <a:gd name="connsiteY44" fmla="*/ 231562 h 4144891"/>
              <a:gd name="connsiteX45" fmla="*/ 5977141 w 6780315"/>
              <a:gd name="connsiteY45" fmla="*/ 0 h 414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780315" h="4144891">
                <a:moveTo>
                  <a:pt x="6764078" y="1310167"/>
                </a:moveTo>
                <a:lnTo>
                  <a:pt x="6764078" y="3361972"/>
                </a:lnTo>
                <a:cubicBezTo>
                  <a:pt x="6764078" y="3577627"/>
                  <a:pt x="6682505" y="3774347"/>
                  <a:pt x="6534387" y="3915971"/>
                </a:cubicBezTo>
                <a:cubicBezTo>
                  <a:pt x="6377848" y="4065685"/>
                  <a:pt x="6158229" y="4144836"/>
                  <a:pt x="5907237" y="4144836"/>
                </a:cubicBezTo>
                <a:cubicBezTo>
                  <a:pt x="5656245" y="4144836"/>
                  <a:pt x="5440315" y="4065685"/>
                  <a:pt x="5282785" y="3915916"/>
                </a:cubicBezTo>
                <a:cubicBezTo>
                  <a:pt x="5132904" y="3773467"/>
                  <a:pt x="5050397" y="3576746"/>
                  <a:pt x="5050397" y="3361972"/>
                </a:cubicBezTo>
                <a:lnTo>
                  <a:pt x="5050397" y="3029297"/>
                </a:lnTo>
                <a:lnTo>
                  <a:pt x="5143473" y="2937542"/>
                </a:lnTo>
                <a:lnTo>
                  <a:pt x="5145564" y="2935505"/>
                </a:lnTo>
                <a:lnTo>
                  <a:pt x="5145564" y="2935450"/>
                </a:lnTo>
                <a:lnTo>
                  <a:pt x="6640398" y="1461368"/>
                </a:lnTo>
                <a:cubicBezTo>
                  <a:pt x="6687185" y="1415242"/>
                  <a:pt x="6728411" y="1364439"/>
                  <a:pt x="6764078" y="1310167"/>
                </a:cubicBezTo>
                <a:close/>
                <a:moveTo>
                  <a:pt x="2442061" y="591427"/>
                </a:moveTo>
                <a:cubicBezTo>
                  <a:pt x="2426704" y="658799"/>
                  <a:pt x="2418613" y="728042"/>
                  <a:pt x="2418613" y="798220"/>
                </a:cubicBezTo>
                <a:lnTo>
                  <a:pt x="2418613" y="2917121"/>
                </a:lnTo>
                <a:lnTo>
                  <a:pt x="1402756" y="3918999"/>
                </a:lnTo>
                <a:cubicBezTo>
                  <a:pt x="1255077" y="4064640"/>
                  <a:pt x="1051752" y="4144836"/>
                  <a:pt x="852169" y="4144836"/>
                </a:cubicBezTo>
                <a:cubicBezTo>
                  <a:pt x="652586" y="4144836"/>
                  <a:pt x="421794" y="4041522"/>
                  <a:pt x="264154" y="3881680"/>
                </a:cubicBezTo>
                <a:cubicBezTo>
                  <a:pt x="111743" y="3727122"/>
                  <a:pt x="18776" y="3534364"/>
                  <a:pt x="2484" y="3338910"/>
                </a:cubicBezTo>
                <a:cubicBezTo>
                  <a:pt x="-14469" y="3135364"/>
                  <a:pt x="55765" y="2944808"/>
                  <a:pt x="200305" y="2802249"/>
                </a:cubicBezTo>
                <a:close/>
                <a:moveTo>
                  <a:pt x="5977141" y="0"/>
                </a:moveTo>
                <a:cubicBezTo>
                  <a:pt x="6072474" y="0"/>
                  <a:pt x="6177715" y="18219"/>
                  <a:pt x="6291542" y="64014"/>
                </a:cubicBezTo>
                <a:lnTo>
                  <a:pt x="6291597" y="64124"/>
                </a:lnTo>
                <a:cubicBezTo>
                  <a:pt x="6589265" y="183896"/>
                  <a:pt x="6780315" y="477436"/>
                  <a:pt x="6780315" y="798331"/>
                </a:cubicBezTo>
                <a:lnTo>
                  <a:pt x="6780315" y="852713"/>
                </a:lnTo>
                <a:cubicBezTo>
                  <a:pt x="6777784" y="889976"/>
                  <a:pt x="6771894" y="927019"/>
                  <a:pt x="6764133" y="963732"/>
                </a:cubicBezTo>
                <a:cubicBezTo>
                  <a:pt x="6732979" y="1111080"/>
                  <a:pt x="6660543" y="1251328"/>
                  <a:pt x="6545286" y="1364989"/>
                </a:cubicBezTo>
                <a:lnTo>
                  <a:pt x="5050452" y="2839073"/>
                </a:lnTo>
                <a:lnTo>
                  <a:pt x="5048360" y="2841109"/>
                </a:lnTo>
                <a:lnTo>
                  <a:pt x="5048360" y="2839128"/>
                </a:lnTo>
                <a:lnTo>
                  <a:pt x="3958471" y="3913880"/>
                </a:lnTo>
                <a:cubicBezTo>
                  <a:pt x="3866936" y="4004149"/>
                  <a:pt x="3673298" y="4144891"/>
                  <a:pt x="3412399" y="4144891"/>
                </a:cubicBezTo>
                <a:cubicBezTo>
                  <a:pt x="3267968" y="4144891"/>
                  <a:pt x="3102841" y="4101683"/>
                  <a:pt x="2923019" y="3982903"/>
                </a:cubicBezTo>
                <a:cubicBezTo>
                  <a:pt x="2701309" y="3841665"/>
                  <a:pt x="2554126" y="3593810"/>
                  <a:pt x="2554126" y="3311444"/>
                </a:cubicBezTo>
                <a:lnTo>
                  <a:pt x="2554126" y="798276"/>
                </a:lnTo>
                <a:cubicBezTo>
                  <a:pt x="2554126" y="628856"/>
                  <a:pt x="2608068" y="467858"/>
                  <a:pt x="2703400" y="333721"/>
                </a:cubicBezTo>
                <a:cubicBezTo>
                  <a:pt x="2739508" y="282971"/>
                  <a:pt x="2781340" y="235966"/>
                  <a:pt x="2828676" y="193969"/>
                </a:cubicBezTo>
                <a:cubicBezTo>
                  <a:pt x="2830107" y="192647"/>
                  <a:pt x="2831649" y="191491"/>
                  <a:pt x="2833080" y="190226"/>
                </a:cubicBezTo>
                <a:cubicBezTo>
                  <a:pt x="2985932" y="67262"/>
                  <a:pt x="3207532" y="2422"/>
                  <a:pt x="3419884" y="2422"/>
                </a:cubicBezTo>
                <a:cubicBezTo>
                  <a:pt x="3538280" y="2422"/>
                  <a:pt x="3653868" y="22567"/>
                  <a:pt x="3753054" y="64069"/>
                </a:cubicBezTo>
                <a:cubicBezTo>
                  <a:pt x="4049070" y="187914"/>
                  <a:pt x="4241773" y="477381"/>
                  <a:pt x="4241773" y="798276"/>
                </a:cubicBezTo>
                <a:lnTo>
                  <a:pt x="4241773" y="1399006"/>
                </a:lnTo>
                <a:lnTo>
                  <a:pt x="4339307" y="1302847"/>
                </a:lnTo>
                <a:cubicBezTo>
                  <a:pt x="4341895" y="1300975"/>
                  <a:pt x="4344592" y="1299599"/>
                  <a:pt x="4346959" y="1297288"/>
                </a:cubicBezTo>
                <a:lnTo>
                  <a:pt x="5427655" y="231562"/>
                </a:lnTo>
                <a:cubicBezTo>
                  <a:pt x="5506530" y="153788"/>
                  <a:pt x="5700114" y="0"/>
                  <a:pt x="5977141" y="0"/>
                </a:cubicBezTo>
                <a:close/>
              </a:path>
            </a:pathLst>
          </a:custGeom>
          <a:solidFill>
            <a:schemeClr val="bg1">
              <a:lumMod val="95000"/>
            </a:schemeClr>
          </a:solidFill>
        </p:spPr>
        <p:txBody>
          <a:bodyPr wrap="square" anchor="ctr">
            <a:noAutofit/>
          </a:bodyPr>
          <a:lstStyle>
            <a:lvl1pPr marL="0" indent="0" algn="ctr">
              <a:buNone/>
              <a:defRPr sz="2000">
                <a:solidFill>
                  <a:schemeClr val="bg2"/>
                </a:solidFill>
              </a:defRPr>
            </a:lvl1pPr>
          </a:lstStyle>
          <a:p>
            <a:r>
              <a:rPr lang="fr-FR" dirty="0"/>
              <a:t>Insert </a:t>
            </a:r>
            <a:r>
              <a:rPr lang="fr-FR" dirty="0" err="1"/>
              <a:t>picture</a:t>
            </a:r>
            <a:endParaRPr lang="fr-FR" dirty="0"/>
          </a:p>
        </p:txBody>
      </p:sp>
      <p:pic>
        <p:nvPicPr>
          <p:cNvPr id="3" name="Picture 2" descr="A blue and white logo on a black background&#10;&#10;Description automatically generated with low confidence">
            <a:extLst>
              <a:ext uri="{FF2B5EF4-FFF2-40B4-BE49-F238E27FC236}">
                <a16:creationId xmlns:a16="http://schemas.microsoft.com/office/drawing/2014/main" id="{980D079B-ACB8-0DF4-0441-EAE8D2C1170A}"/>
              </a:ext>
            </a:extLst>
          </p:cNvPr>
          <p:cNvPicPr>
            <a:picLocks noChangeAspect="1"/>
          </p:cNvPicPr>
          <p:nvPr userDrawn="1"/>
        </p:nvPicPr>
        <p:blipFill>
          <a:blip r:embed="rId2"/>
          <a:stretch>
            <a:fillRect/>
          </a:stretch>
        </p:blipFill>
        <p:spPr>
          <a:xfrm>
            <a:off x="9257210" y="5506064"/>
            <a:ext cx="2708647" cy="1351935"/>
          </a:xfrm>
          <a:prstGeom prst="rect">
            <a:avLst/>
          </a:prstGeom>
        </p:spPr>
      </p:pic>
    </p:spTree>
    <p:extLst>
      <p:ext uri="{BB962C8B-B14F-4D97-AF65-F5344CB8AC3E}">
        <p14:creationId xmlns:p14="http://schemas.microsoft.com/office/powerpoint/2010/main" val="228205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34">
          <p15:clr>
            <a:srgbClr val="FBAE40"/>
          </p15:clr>
        </p15:guide>
        <p15:guide id="2" pos="7446">
          <p15:clr>
            <a:srgbClr val="FBAE40"/>
          </p15:clr>
        </p15:guide>
        <p15:guide id="3" orient="horz" pos="232">
          <p15:clr>
            <a:srgbClr val="FBAE40"/>
          </p15:clr>
        </p15:guide>
        <p15:guide id="4"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accent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4479A4-C938-9E02-C93B-F41AAEA4D82C}"/>
              </a:ext>
            </a:extLst>
          </p:cNvPr>
          <p:cNvGrpSpPr/>
          <p:nvPr userDrawn="1"/>
        </p:nvGrpSpPr>
        <p:grpSpPr>
          <a:xfrm>
            <a:off x="-1666533" y="770286"/>
            <a:ext cx="8726402" cy="5334462"/>
            <a:chOff x="-1666533" y="770286"/>
            <a:chExt cx="8726402" cy="5334462"/>
          </a:xfrm>
        </p:grpSpPr>
        <p:sp>
          <p:nvSpPr>
            <p:cNvPr id="3" name="Freeform: Shape 2">
              <a:extLst>
                <a:ext uri="{FF2B5EF4-FFF2-40B4-BE49-F238E27FC236}">
                  <a16:creationId xmlns:a16="http://schemas.microsoft.com/office/drawing/2014/main" id="{39F2CCA5-3E58-65F1-9130-3A1A12A9F981}"/>
                </a:ext>
              </a:extLst>
            </p:cNvPr>
            <p:cNvSpPr/>
            <p:nvPr/>
          </p:nvSpPr>
          <p:spPr>
            <a:xfrm>
              <a:off x="4833391" y="2456499"/>
              <a:ext cx="2205395" cy="3648164"/>
            </a:xfrm>
            <a:custGeom>
              <a:avLst/>
              <a:gdLst>
                <a:gd name="connsiteX0" fmla="*/ 122475 w 2205395"/>
                <a:gd name="connsiteY0" fmla="*/ 2091789 h 3648164"/>
                <a:gd name="connsiteX1" fmla="*/ 119799 w 2205395"/>
                <a:gd name="connsiteY1" fmla="*/ 2094382 h 3648164"/>
                <a:gd name="connsiteX2" fmla="*/ 0 w 2205395"/>
                <a:gd name="connsiteY2" fmla="*/ 2212424 h 3648164"/>
                <a:gd name="connsiteX3" fmla="*/ 0 w 2205395"/>
                <a:gd name="connsiteY3" fmla="*/ 2640586 h 3648164"/>
                <a:gd name="connsiteX4" fmla="*/ 299078 w 2205395"/>
                <a:gd name="connsiteY4" fmla="*/ 3353521 h 3648164"/>
                <a:gd name="connsiteX5" fmla="*/ 299078 w 2205395"/>
                <a:gd name="connsiteY5" fmla="*/ 3353521 h 3648164"/>
                <a:gd name="connsiteX6" fmla="*/ 1102698 w 2205395"/>
                <a:gd name="connsiteY6" fmla="*/ 3648165 h 3648164"/>
                <a:gd name="connsiteX7" fmla="*/ 1909832 w 2205395"/>
                <a:gd name="connsiteY7" fmla="*/ 3353604 h 3648164"/>
                <a:gd name="connsiteX8" fmla="*/ 2205396 w 2205395"/>
                <a:gd name="connsiteY8" fmla="*/ 2640586 h 3648164"/>
                <a:gd name="connsiteX9" fmla="*/ 2205396 w 2205395"/>
                <a:gd name="connsiteY9" fmla="*/ 0 h 3648164"/>
                <a:gd name="connsiteX10" fmla="*/ 2046278 w 2205395"/>
                <a:gd name="connsiteY10" fmla="*/ 194589 h 3648164"/>
                <a:gd name="connsiteX11" fmla="*/ 122392 w 2205395"/>
                <a:gd name="connsiteY11" fmla="*/ 2091789 h 36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5395" h="3648164">
                  <a:moveTo>
                    <a:pt x="122475" y="2091789"/>
                  </a:moveTo>
                  <a:lnTo>
                    <a:pt x="119799" y="2094382"/>
                  </a:lnTo>
                  <a:lnTo>
                    <a:pt x="0" y="2212424"/>
                  </a:lnTo>
                  <a:lnTo>
                    <a:pt x="0" y="2640586"/>
                  </a:lnTo>
                  <a:cubicBezTo>
                    <a:pt x="0" y="2916992"/>
                    <a:pt x="106245" y="3170226"/>
                    <a:pt x="299078" y="3353521"/>
                  </a:cubicBezTo>
                  <a:cubicBezTo>
                    <a:pt x="299078" y="3353521"/>
                    <a:pt x="299078" y="3353521"/>
                    <a:pt x="299078" y="3353521"/>
                  </a:cubicBezTo>
                  <a:cubicBezTo>
                    <a:pt x="501865" y="3546269"/>
                    <a:pt x="779777" y="3648165"/>
                    <a:pt x="1102698" y="3648165"/>
                  </a:cubicBezTo>
                  <a:cubicBezTo>
                    <a:pt x="1425618" y="3648165"/>
                    <a:pt x="1708383" y="3546269"/>
                    <a:pt x="1909832" y="3353604"/>
                  </a:cubicBezTo>
                  <a:cubicBezTo>
                    <a:pt x="2100405" y="3171313"/>
                    <a:pt x="2205396" y="2918080"/>
                    <a:pt x="2205396" y="2640586"/>
                  </a:cubicBezTo>
                  <a:lnTo>
                    <a:pt x="2205396" y="0"/>
                  </a:lnTo>
                  <a:cubicBezTo>
                    <a:pt x="2159551" y="69855"/>
                    <a:pt x="2106428" y="135192"/>
                    <a:pt x="2046278" y="194589"/>
                  </a:cubicBezTo>
                  <a:lnTo>
                    <a:pt x="122392" y="2091789"/>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4" name="Freeform: Shape 3">
              <a:extLst>
                <a:ext uri="{FF2B5EF4-FFF2-40B4-BE49-F238E27FC236}">
                  <a16:creationId xmlns:a16="http://schemas.microsoft.com/office/drawing/2014/main" id="{BD9A5D33-B9A9-527D-292B-C2A340805DAB}"/>
                </a:ext>
              </a:extLst>
            </p:cNvPr>
            <p:cNvSpPr/>
            <p:nvPr/>
          </p:nvSpPr>
          <p:spPr>
            <a:xfrm>
              <a:off x="-1666533" y="1531407"/>
              <a:ext cx="3142974" cy="4573340"/>
            </a:xfrm>
            <a:custGeom>
              <a:avLst/>
              <a:gdLst>
                <a:gd name="connsiteX0" fmla="*/ 2681349 w 3142974"/>
                <a:gd name="connsiteY0" fmla="*/ 455268 h 4573340"/>
                <a:gd name="connsiteX1" fmla="*/ 257772 w 3142974"/>
                <a:gd name="connsiteY1" fmla="*/ 2845465 h 4573340"/>
                <a:gd name="connsiteX2" fmla="*/ 3200 w 3142974"/>
                <a:gd name="connsiteY2" fmla="*/ 3536063 h 4573340"/>
                <a:gd name="connsiteX3" fmla="*/ 340008 w 3142974"/>
                <a:gd name="connsiteY3" fmla="*/ 4234608 h 4573340"/>
                <a:gd name="connsiteX4" fmla="*/ 1096780 w 3142974"/>
                <a:gd name="connsiteY4" fmla="*/ 4573341 h 4573340"/>
                <a:gd name="connsiteX5" fmla="*/ 1805364 w 3142974"/>
                <a:gd name="connsiteY5" fmla="*/ 4282712 h 4573340"/>
                <a:gd name="connsiteX6" fmla="*/ 3112774 w 3142974"/>
                <a:gd name="connsiteY6" fmla="*/ 2993289 h 4573340"/>
                <a:gd name="connsiteX7" fmla="*/ 3112774 w 3142974"/>
                <a:gd name="connsiteY7" fmla="*/ 266200 h 4573340"/>
                <a:gd name="connsiteX8" fmla="*/ 3142975 w 3142974"/>
                <a:gd name="connsiteY8" fmla="*/ 0 h 4573340"/>
                <a:gd name="connsiteX9" fmla="*/ 2681349 w 3142974"/>
                <a:gd name="connsiteY9" fmla="*/ 455268 h 457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974" h="4573340">
                  <a:moveTo>
                    <a:pt x="2681349" y="455268"/>
                  </a:moveTo>
                  <a:lnTo>
                    <a:pt x="257772" y="2845465"/>
                  </a:lnTo>
                  <a:cubicBezTo>
                    <a:pt x="71800" y="3028843"/>
                    <a:pt x="-18634" y="3274129"/>
                    <a:pt x="3200" y="3536063"/>
                  </a:cubicBezTo>
                  <a:cubicBezTo>
                    <a:pt x="24199" y="3787623"/>
                    <a:pt x="143830" y="4035669"/>
                    <a:pt x="340008" y="4234608"/>
                  </a:cubicBezTo>
                  <a:cubicBezTo>
                    <a:pt x="542879" y="4440324"/>
                    <a:pt x="839949" y="4573341"/>
                    <a:pt x="1096780" y="4573341"/>
                  </a:cubicBezTo>
                  <a:cubicBezTo>
                    <a:pt x="1353610" y="4573341"/>
                    <a:pt x="1615377" y="4470106"/>
                    <a:pt x="1805364" y="4282712"/>
                  </a:cubicBezTo>
                  <a:lnTo>
                    <a:pt x="3112774" y="2993289"/>
                  </a:lnTo>
                  <a:lnTo>
                    <a:pt x="3112774" y="266200"/>
                  </a:lnTo>
                  <a:cubicBezTo>
                    <a:pt x="3112774" y="175849"/>
                    <a:pt x="3123231" y="86753"/>
                    <a:pt x="3142975" y="0"/>
                  </a:cubicBezTo>
                  <a:lnTo>
                    <a:pt x="2681349" y="455268"/>
                  </a:lnTo>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6" name="Freeform: Shape 5">
              <a:extLst>
                <a:ext uri="{FF2B5EF4-FFF2-40B4-BE49-F238E27FC236}">
                  <a16:creationId xmlns:a16="http://schemas.microsoft.com/office/drawing/2014/main" id="{0CA4893C-6F18-54D2-74C3-193BC05300A6}"/>
                </a:ext>
              </a:extLst>
            </p:cNvPr>
            <p:cNvSpPr/>
            <p:nvPr/>
          </p:nvSpPr>
          <p:spPr>
            <a:xfrm>
              <a:off x="1620751" y="770286"/>
              <a:ext cx="5439118" cy="5334462"/>
            </a:xfrm>
            <a:custGeom>
              <a:avLst/>
              <a:gdLst>
                <a:gd name="connsiteX0" fmla="*/ 4810009 w 5439118"/>
                <a:gd name="connsiteY0" fmla="*/ 82403 h 5334462"/>
                <a:gd name="connsiteX1" fmla="*/ 4405355 w 5439118"/>
                <a:gd name="connsiteY1" fmla="*/ 0 h 5334462"/>
                <a:gd name="connsiteX2" fmla="*/ 3698192 w 5439118"/>
                <a:gd name="connsiteY2" fmla="*/ 297990 h 5334462"/>
                <a:gd name="connsiteX3" fmla="*/ 2307292 w 5439118"/>
                <a:gd name="connsiteY3" fmla="*/ 1669566 h 5334462"/>
                <a:gd name="connsiteX4" fmla="*/ 2297504 w 5439118"/>
                <a:gd name="connsiteY4" fmla="*/ 1676677 h 5334462"/>
                <a:gd name="connsiteX5" fmla="*/ 2172017 w 5439118"/>
                <a:gd name="connsiteY5" fmla="*/ 1800407 h 5334462"/>
                <a:gd name="connsiteX6" fmla="*/ 2172017 w 5439118"/>
                <a:gd name="connsiteY6" fmla="*/ 1027322 h 5334462"/>
                <a:gd name="connsiteX7" fmla="*/ 1542991 w 5439118"/>
                <a:gd name="connsiteY7" fmla="*/ 82403 h 5334462"/>
                <a:gd name="connsiteX8" fmla="*/ 1114159 w 5439118"/>
                <a:gd name="connsiteY8" fmla="*/ 3012 h 5334462"/>
                <a:gd name="connsiteX9" fmla="*/ 358977 w 5439118"/>
                <a:gd name="connsiteY9" fmla="*/ 244700 h 5334462"/>
                <a:gd name="connsiteX10" fmla="*/ 353288 w 5439118"/>
                <a:gd name="connsiteY10" fmla="*/ 249469 h 5334462"/>
                <a:gd name="connsiteX11" fmla="*/ 353288 w 5439118"/>
                <a:gd name="connsiteY11" fmla="*/ 249469 h 5334462"/>
                <a:gd name="connsiteX12" fmla="*/ 192079 w 5439118"/>
                <a:gd name="connsiteY12" fmla="*/ 429334 h 5334462"/>
                <a:gd name="connsiteX13" fmla="*/ 0 w 5439118"/>
                <a:gd name="connsiteY13" fmla="*/ 1027238 h 5334462"/>
                <a:gd name="connsiteX14" fmla="*/ 0 w 5439118"/>
                <a:gd name="connsiteY14" fmla="*/ 4261797 h 5334462"/>
                <a:gd name="connsiteX15" fmla="*/ 474760 w 5439118"/>
                <a:gd name="connsiteY15" fmla="*/ 5125986 h 5334462"/>
                <a:gd name="connsiteX16" fmla="*/ 1104622 w 5439118"/>
                <a:gd name="connsiteY16" fmla="*/ 5334462 h 5334462"/>
                <a:gd name="connsiteX17" fmla="*/ 1807434 w 5439118"/>
                <a:gd name="connsiteY17" fmla="*/ 5037141 h 5334462"/>
                <a:gd name="connsiteX18" fmla="*/ 3210130 w 5439118"/>
                <a:gd name="connsiteY18" fmla="*/ 3653937 h 5334462"/>
                <a:gd name="connsiteX19" fmla="*/ 3210130 w 5439118"/>
                <a:gd name="connsiteY19" fmla="*/ 3656530 h 5334462"/>
                <a:gd name="connsiteX20" fmla="*/ 3212808 w 5439118"/>
                <a:gd name="connsiteY20" fmla="*/ 3653937 h 5334462"/>
                <a:gd name="connsiteX21" fmla="*/ 5136694 w 5439118"/>
                <a:gd name="connsiteY21" fmla="*/ 1756738 h 5334462"/>
                <a:gd name="connsiteX22" fmla="*/ 5418287 w 5439118"/>
                <a:gd name="connsiteY22" fmla="*/ 1240316 h 5334462"/>
                <a:gd name="connsiteX23" fmla="*/ 5439118 w 5439118"/>
                <a:gd name="connsiteY23" fmla="*/ 1097428 h 5334462"/>
                <a:gd name="connsiteX24" fmla="*/ 5439118 w 5439118"/>
                <a:gd name="connsiteY24" fmla="*/ 1027406 h 5334462"/>
                <a:gd name="connsiteX25" fmla="*/ 4810093 w 5439118"/>
                <a:gd name="connsiteY25" fmla="*/ 82487 h 533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39118" h="5334462">
                  <a:moveTo>
                    <a:pt x="4810009" y="82403"/>
                  </a:moveTo>
                  <a:cubicBezTo>
                    <a:pt x="4663524" y="23424"/>
                    <a:pt x="4528081" y="0"/>
                    <a:pt x="4405355" y="0"/>
                  </a:cubicBezTo>
                  <a:cubicBezTo>
                    <a:pt x="4048803" y="0"/>
                    <a:pt x="3799670" y="197935"/>
                    <a:pt x="3698192" y="297990"/>
                  </a:cubicBezTo>
                  <a:lnTo>
                    <a:pt x="2307292" y="1669566"/>
                  </a:lnTo>
                  <a:cubicBezTo>
                    <a:pt x="2304280" y="1672577"/>
                    <a:pt x="2300767" y="1674334"/>
                    <a:pt x="2297504" y="1676677"/>
                  </a:cubicBezTo>
                  <a:lnTo>
                    <a:pt x="2172017" y="1800407"/>
                  </a:lnTo>
                  <a:lnTo>
                    <a:pt x="2172017" y="1027322"/>
                  </a:lnTo>
                  <a:cubicBezTo>
                    <a:pt x="2172017" y="614302"/>
                    <a:pt x="1923970" y="241772"/>
                    <a:pt x="1542991" y="82403"/>
                  </a:cubicBezTo>
                  <a:cubicBezTo>
                    <a:pt x="1415329" y="29029"/>
                    <a:pt x="1266585" y="3012"/>
                    <a:pt x="1114159" y="3012"/>
                  </a:cubicBezTo>
                  <a:cubicBezTo>
                    <a:pt x="840848" y="3012"/>
                    <a:pt x="555657" y="86419"/>
                    <a:pt x="358977" y="244700"/>
                  </a:cubicBezTo>
                  <a:cubicBezTo>
                    <a:pt x="357137" y="246290"/>
                    <a:pt x="355129" y="247879"/>
                    <a:pt x="353288" y="249469"/>
                  </a:cubicBezTo>
                  <a:cubicBezTo>
                    <a:pt x="353288" y="249469"/>
                    <a:pt x="353288" y="249469"/>
                    <a:pt x="353288" y="249469"/>
                  </a:cubicBezTo>
                  <a:cubicBezTo>
                    <a:pt x="292302" y="303512"/>
                    <a:pt x="238509" y="363997"/>
                    <a:pt x="192079" y="429334"/>
                  </a:cubicBezTo>
                  <a:cubicBezTo>
                    <a:pt x="69353" y="601920"/>
                    <a:pt x="0" y="809225"/>
                    <a:pt x="0" y="1027238"/>
                  </a:cubicBezTo>
                  <a:lnTo>
                    <a:pt x="0" y="4261797"/>
                  </a:lnTo>
                  <a:cubicBezTo>
                    <a:pt x="0" y="4625208"/>
                    <a:pt x="189402" y="4944197"/>
                    <a:pt x="474760" y="5125986"/>
                  </a:cubicBezTo>
                  <a:cubicBezTo>
                    <a:pt x="706159" y="5278913"/>
                    <a:pt x="918650" y="5334462"/>
                    <a:pt x="1104622" y="5334462"/>
                  </a:cubicBezTo>
                  <a:cubicBezTo>
                    <a:pt x="1440426" y="5334462"/>
                    <a:pt x="1689643" y="5153342"/>
                    <a:pt x="1807434" y="5037141"/>
                  </a:cubicBezTo>
                  <a:lnTo>
                    <a:pt x="3210130" y="3653937"/>
                  </a:lnTo>
                  <a:lnTo>
                    <a:pt x="3210130" y="3656530"/>
                  </a:lnTo>
                  <a:lnTo>
                    <a:pt x="3212808" y="3653937"/>
                  </a:lnTo>
                  <a:lnTo>
                    <a:pt x="5136694" y="1756738"/>
                  </a:lnTo>
                  <a:cubicBezTo>
                    <a:pt x="5285021" y="1610503"/>
                    <a:pt x="5378215" y="1429969"/>
                    <a:pt x="5418287" y="1240316"/>
                  </a:cubicBezTo>
                  <a:cubicBezTo>
                    <a:pt x="5428243" y="1193049"/>
                    <a:pt x="5435855" y="1145447"/>
                    <a:pt x="5439118" y="1097428"/>
                  </a:cubicBezTo>
                  <a:lnTo>
                    <a:pt x="5439118" y="1027406"/>
                  </a:lnTo>
                  <a:cubicBezTo>
                    <a:pt x="5439118" y="614469"/>
                    <a:pt x="5193247" y="236669"/>
                    <a:pt x="4810093" y="82487"/>
                  </a:cubicBezTo>
                  <a:close/>
                </a:path>
              </a:pathLst>
            </a:custGeom>
            <a:solidFill>
              <a:schemeClr val="bg1">
                <a:alpha val="48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grpSp>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2197743" y="2514904"/>
            <a:ext cx="3554875" cy="1218795"/>
          </a:xfrm>
          <a:prstGeom prst="rect">
            <a:avLst/>
          </a:prstGeom>
        </p:spPr>
        <p:txBody>
          <a:bodyPr wrap="square" lIns="0" tIns="0" rIns="0" bIns="0" anchor="b">
            <a:spAutoFit/>
          </a:bodyPr>
          <a:lstStyle>
            <a:lvl1pPr marL="0" indent="0" algn="l" defTabSz="914400" rtl="0" eaLnBrk="1" latinLnBrk="0" hangingPunct="1">
              <a:lnSpc>
                <a:spcPct val="90000"/>
              </a:lnSpc>
              <a:spcBef>
                <a:spcPts val="0"/>
              </a:spcBef>
              <a:buNone/>
              <a:defRPr lang="en-US" sz="4400" kern="1200" dirty="0" smtClean="0">
                <a:solidFill>
                  <a:schemeClr val="bg1"/>
                </a:solidFill>
                <a:latin typeface="Raleway ExtraBold" pitchFamily="2" charset="0"/>
                <a:ea typeface="+mn-ea"/>
                <a:cs typeface="+mn-cs"/>
              </a:defRPr>
            </a:lvl1pPr>
            <a:lvl2pPr marL="457200" indent="0">
              <a:buNone/>
              <a:defRPr/>
            </a:lvl2pPr>
          </a:lstStyle>
          <a:p>
            <a:r>
              <a:rPr lang="fr-FR" dirty="0"/>
              <a:t>Titre</a:t>
            </a:r>
            <a:br>
              <a:rPr lang="fr-FR" dirty="0"/>
            </a:br>
            <a:r>
              <a:rPr lang="fr-FR" dirty="0"/>
              <a:t>du chapitre</a:t>
            </a:r>
          </a:p>
        </p:txBody>
      </p:sp>
      <p:grpSp>
        <p:nvGrpSpPr>
          <p:cNvPr id="30" name="Group 29">
            <a:extLst>
              <a:ext uri="{FF2B5EF4-FFF2-40B4-BE49-F238E27FC236}">
                <a16:creationId xmlns:a16="http://schemas.microsoft.com/office/drawing/2014/main" id="{AAC34D7C-D09A-D521-CED8-1B1BBA3DC499}"/>
              </a:ext>
            </a:extLst>
          </p:cNvPr>
          <p:cNvGrpSpPr/>
          <p:nvPr userDrawn="1"/>
        </p:nvGrpSpPr>
        <p:grpSpPr>
          <a:xfrm>
            <a:off x="11449372" y="216620"/>
            <a:ext cx="512708" cy="313373"/>
            <a:chOff x="10042190" y="580707"/>
            <a:chExt cx="581898" cy="355663"/>
          </a:xfrm>
        </p:grpSpPr>
        <p:sp>
          <p:nvSpPr>
            <p:cNvPr id="31" name="Freeform: Shape 30">
              <a:extLst>
                <a:ext uri="{FF2B5EF4-FFF2-40B4-BE49-F238E27FC236}">
                  <a16:creationId xmlns:a16="http://schemas.microsoft.com/office/drawing/2014/main" id="{3BC5EF99-3B32-33F6-D9AF-E5A0D862BBF8}"/>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2" name="Freeform: Shape 31">
              <a:extLst>
                <a:ext uri="{FF2B5EF4-FFF2-40B4-BE49-F238E27FC236}">
                  <a16:creationId xmlns:a16="http://schemas.microsoft.com/office/drawing/2014/main" id="{CC77C5E8-FC6F-7B70-488E-5DBB8C82C40F}"/>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3" name="Freeform: Shape 32">
              <a:extLst>
                <a:ext uri="{FF2B5EF4-FFF2-40B4-BE49-F238E27FC236}">
                  <a16:creationId xmlns:a16="http://schemas.microsoft.com/office/drawing/2014/main" id="{4A9CEC9C-9729-CEE8-3E49-5E629D3B0567}"/>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chemeClr val="bg1"/>
            </a:solidFill>
            <a:ln w="9525" cap="flat">
              <a:noFill/>
              <a:prstDash val="solid"/>
              <a:miter/>
            </a:ln>
          </p:spPr>
          <p:txBody>
            <a:bodyPr rtlCol="0" anchor="ctr"/>
            <a:lstStyle/>
            <a:p>
              <a:endParaRPr lang="fr-FR">
                <a:solidFill>
                  <a:schemeClr val="bg1"/>
                </a:solidFill>
              </a:endParaRPr>
            </a:p>
          </p:txBody>
        </p:sp>
      </p:grpSp>
      <p:sp>
        <p:nvSpPr>
          <p:cNvPr id="46" name="Text Placeholder 6">
            <a:extLst>
              <a:ext uri="{FF2B5EF4-FFF2-40B4-BE49-F238E27FC236}">
                <a16:creationId xmlns:a16="http://schemas.microsoft.com/office/drawing/2014/main" id="{10670D34-4324-7782-ADCA-5C690377F0A5}"/>
              </a:ext>
            </a:extLst>
          </p:cNvPr>
          <p:cNvSpPr>
            <a:spLocks noGrp="1"/>
          </p:cNvSpPr>
          <p:nvPr>
            <p:ph type="body" sz="quarter" idx="11"/>
          </p:nvPr>
        </p:nvSpPr>
        <p:spPr>
          <a:xfrm>
            <a:off x="2197743" y="3898134"/>
            <a:ext cx="3554875" cy="276999"/>
          </a:xfrm>
          <a:prstGeom prst="rect">
            <a:avLst/>
          </a:prstGeom>
        </p:spPr>
        <p:txBody>
          <a:bodyPr wrap="square" lIns="0" tIns="0" rIns="0" bIns="0">
            <a:spAutoFit/>
          </a:bodyPr>
          <a:lstStyle>
            <a:lvl1pPr marL="0" indent="0" algn="l" defTabSz="914400" rtl="0" eaLnBrk="1" latinLnBrk="0" hangingPunct="1">
              <a:lnSpc>
                <a:spcPct val="90000"/>
              </a:lnSpc>
              <a:buNone/>
              <a:defRPr lang="en-US" sz="2000" kern="1200" dirty="0" smtClean="0">
                <a:solidFill>
                  <a:schemeClr val="bg1"/>
                </a:solidFill>
                <a:latin typeface="+mn-lt"/>
                <a:ea typeface="+mn-ea"/>
                <a:cs typeface="+mn-cs"/>
              </a:defRPr>
            </a:lvl1pPr>
            <a:lvl2pPr marL="457200" indent="0">
              <a:buNone/>
              <a:defRPr/>
            </a:lvl2pPr>
          </a:lstStyle>
          <a:p>
            <a:pPr lvl="0"/>
            <a:r>
              <a:rPr lang="en-US" dirty="0"/>
              <a:t>Click to edit Master text styles</a:t>
            </a:r>
          </a:p>
        </p:txBody>
      </p:sp>
      <p:sp>
        <p:nvSpPr>
          <p:cNvPr id="47" name="Text Placeholder 6">
            <a:extLst>
              <a:ext uri="{FF2B5EF4-FFF2-40B4-BE49-F238E27FC236}">
                <a16:creationId xmlns:a16="http://schemas.microsoft.com/office/drawing/2014/main" id="{E38CB365-0219-E63F-74AC-2AE8262C74E2}"/>
              </a:ext>
            </a:extLst>
          </p:cNvPr>
          <p:cNvSpPr>
            <a:spLocks noGrp="1"/>
          </p:cNvSpPr>
          <p:nvPr>
            <p:ph type="body" sz="quarter" idx="15" hasCustomPrompt="1"/>
          </p:nvPr>
        </p:nvSpPr>
        <p:spPr>
          <a:xfrm>
            <a:off x="557981" y="261351"/>
            <a:ext cx="761534" cy="1107996"/>
          </a:xfrm>
          <a:prstGeom prst="rect">
            <a:avLst/>
          </a:prstGeom>
        </p:spPr>
        <p:txBody>
          <a:bodyPr wrap="square" lIns="0" tIns="0" rIns="0" bIns="0">
            <a:spAutoFit/>
          </a:bodyPr>
          <a:lstStyle>
            <a:lvl1pPr marL="0" indent="0" algn="l" defTabSz="914400" rtl="0" eaLnBrk="1" latinLnBrk="0" hangingPunct="1">
              <a:lnSpc>
                <a:spcPct val="90000"/>
              </a:lnSpc>
              <a:buNone/>
              <a:defRPr lang="en-US" sz="8000" kern="1200" dirty="0" smtClean="0">
                <a:solidFill>
                  <a:schemeClr val="bg1"/>
                </a:solidFill>
                <a:latin typeface="Raleway ExtraBold" pitchFamily="2" charset="0"/>
                <a:ea typeface="+mn-ea"/>
                <a:cs typeface="+mn-cs"/>
              </a:defRPr>
            </a:lvl1pPr>
            <a:lvl2pPr marL="457200" indent="0">
              <a:buNone/>
              <a:defRPr/>
            </a:lvl2pPr>
          </a:lstStyle>
          <a:p>
            <a:pPr lvl="0"/>
            <a:r>
              <a:rPr lang="en-US" dirty="0"/>
              <a:t>4</a:t>
            </a:r>
          </a:p>
        </p:txBody>
      </p:sp>
      <p:sp>
        <p:nvSpPr>
          <p:cNvPr id="48" name="Rectangle: Rounded Corners 47">
            <a:extLst>
              <a:ext uri="{FF2B5EF4-FFF2-40B4-BE49-F238E27FC236}">
                <a16:creationId xmlns:a16="http://schemas.microsoft.com/office/drawing/2014/main" id="{8A21C1FD-CED0-55D4-C214-0521DB22D65F}"/>
              </a:ext>
            </a:extLst>
          </p:cNvPr>
          <p:cNvSpPr/>
          <p:nvPr userDrawn="1"/>
        </p:nvSpPr>
        <p:spPr>
          <a:xfrm>
            <a:off x="620845" y="1369347"/>
            <a:ext cx="455480" cy="555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Text Placeholder 6">
            <a:extLst>
              <a:ext uri="{FF2B5EF4-FFF2-40B4-BE49-F238E27FC236}">
                <a16:creationId xmlns:a16="http://schemas.microsoft.com/office/drawing/2014/main" id="{D7C651F4-622F-BEF9-C0C9-AF2DD9009C18}"/>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bg1"/>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51" name="Oval 50">
            <a:extLst>
              <a:ext uri="{FF2B5EF4-FFF2-40B4-BE49-F238E27FC236}">
                <a16:creationId xmlns:a16="http://schemas.microsoft.com/office/drawing/2014/main" id="{C0E3A263-F491-B47E-7E28-B92659C01950}"/>
              </a:ext>
            </a:extLst>
          </p:cNvPr>
          <p:cNvSpPr/>
          <p:nvPr userDrawn="1"/>
        </p:nvSpPr>
        <p:spPr>
          <a:xfrm>
            <a:off x="11739516" y="6330254"/>
            <a:ext cx="221138" cy="221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solidFill>
                  <a:srgbClr val="0C6D66"/>
                </a:solidFill>
              </a:rPr>
              <a:t>‹N°›</a:t>
            </a:fld>
            <a:endParaRPr lang="fr-FR" sz="700" dirty="0">
              <a:solidFill>
                <a:srgbClr val="0C6D66"/>
              </a:solidFill>
            </a:endParaRPr>
          </a:p>
        </p:txBody>
      </p:sp>
    </p:spTree>
    <p:extLst>
      <p:ext uri="{BB962C8B-B14F-4D97-AF65-F5344CB8AC3E}">
        <p14:creationId xmlns:p14="http://schemas.microsoft.com/office/powerpoint/2010/main" val="20012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rgbClr val="0C6D66"/>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108CAE9-20DA-D12A-1813-CF19EF5FBDB1}"/>
              </a:ext>
            </a:extLst>
          </p:cNvPr>
          <p:cNvGrpSpPr/>
          <p:nvPr userDrawn="1"/>
        </p:nvGrpSpPr>
        <p:grpSpPr>
          <a:xfrm>
            <a:off x="-821499" y="-2613320"/>
            <a:ext cx="8987334" cy="5493971"/>
            <a:chOff x="-821499" y="-2613320"/>
            <a:chExt cx="8987334" cy="5493971"/>
          </a:xfrm>
        </p:grpSpPr>
        <p:sp>
          <p:nvSpPr>
            <p:cNvPr id="15" name="Freeform: Shape 14">
              <a:extLst>
                <a:ext uri="{FF2B5EF4-FFF2-40B4-BE49-F238E27FC236}">
                  <a16:creationId xmlns:a16="http://schemas.microsoft.com/office/drawing/2014/main" id="{346F2D55-F6E3-4E74-83EF-658794E60D75}"/>
                </a:ext>
              </a:extLst>
            </p:cNvPr>
            <p:cNvSpPr/>
            <p:nvPr/>
          </p:nvSpPr>
          <p:spPr>
            <a:xfrm>
              <a:off x="5872783" y="-876686"/>
              <a:ext cx="2271340" cy="3757250"/>
            </a:xfrm>
            <a:custGeom>
              <a:avLst/>
              <a:gdLst>
                <a:gd name="connsiteX0" fmla="*/ 126137 w 2271340"/>
                <a:gd name="connsiteY0" fmla="*/ 2154336 h 3757250"/>
                <a:gd name="connsiteX1" fmla="*/ 123381 w 2271340"/>
                <a:gd name="connsiteY1" fmla="*/ 2157007 h 3757250"/>
                <a:gd name="connsiteX2" fmla="*/ 0 w 2271340"/>
                <a:gd name="connsiteY2" fmla="*/ 2278578 h 3757250"/>
                <a:gd name="connsiteX3" fmla="*/ 0 w 2271340"/>
                <a:gd name="connsiteY3" fmla="*/ 2719544 h 3757250"/>
                <a:gd name="connsiteX4" fmla="*/ 308021 w 2271340"/>
                <a:gd name="connsiteY4" fmla="*/ 3453796 h 3757250"/>
                <a:gd name="connsiteX5" fmla="*/ 308021 w 2271340"/>
                <a:gd name="connsiteY5" fmla="*/ 3453796 h 3757250"/>
                <a:gd name="connsiteX6" fmla="*/ 1135670 w 2271340"/>
                <a:gd name="connsiteY6" fmla="*/ 3757251 h 3757250"/>
                <a:gd name="connsiteX7" fmla="*/ 1966939 w 2271340"/>
                <a:gd name="connsiteY7" fmla="*/ 3453882 h 3757250"/>
                <a:gd name="connsiteX8" fmla="*/ 2271340 w 2271340"/>
                <a:gd name="connsiteY8" fmla="*/ 2719544 h 3757250"/>
                <a:gd name="connsiteX9" fmla="*/ 2271340 w 2271340"/>
                <a:gd name="connsiteY9" fmla="*/ 0 h 3757250"/>
                <a:gd name="connsiteX10" fmla="*/ 2107465 w 2271340"/>
                <a:gd name="connsiteY10" fmla="*/ 200407 h 3757250"/>
                <a:gd name="connsiteX11" fmla="*/ 126052 w 2271340"/>
                <a:gd name="connsiteY11" fmla="*/ 2154336 h 37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1340" h="3757250">
                  <a:moveTo>
                    <a:pt x="126137" y="2154336"/>
                  </a:moveTo>
                  <a:lnTo>
                    <a:pt x="123381" y="2157007"/>
                  </a:lnTo>
                  <a:lnTo>
                    <a:pt x="0" y="2278578"/>
                  </a:lnTo>
                  <a:lnTo>
                    <a:pt x="0" y="2719544"/>
                  </a:lnTo>
                  <a:cubicBezTo>
                    <a:pt x="0" y="3004215"/>
                    <a:pt x="109422" y="3265020"/>
                    <a:pt x="308021" y="3453796"/>
                  </a:cubicBezTo>
                  <a:cubicBezTo>
                    <a:pt x="308021" y="3453796"/>
                    <a:pt x="308021" y="3453796"/>
                    <a:pt x="308021" y="3453796"/>
                  </a:cubicBezTo>
                  <a:cubicBezTo>
                    <a:pt x="516872" y="3652308"/>
                    <a:pt x="803094" y="3757251"/>
                    <a:pt x="1135670" y="3757251"/>
                  </a:cubicBezTo>
                  <a:cubicBezTo>
                    <a:pt x="1468247" y="3757251"/>
                    <a:pt x="1759466" y="3652308"/>
                    <a:pt x="1966939" y="3453882"/>
                  </a:cubicBezTo>
                  <a:cubicBezTo>
                    <a:pt x="2163211" y="3266140"/>
                    <a:pt x="2271340" y="3005335"/>
                    <a:pt x="2271340" y="2719544"/>
                  </a:cubicBezTo>
                  <a:lnTo>
                    <a:pt x="2271340" y="0"/>
                  </a:lnTo>
                  <a:cubicBezTo>
                    <a:pt x="2224125" y="71943"/>
                    <a:pt x="2169414" y="139234"/>
                    <a:pt x="2107465" y="200407"/>
                  </a:cubicBezTo>
                  <a:lnTo>
                    <a:pt x="126052" y="2154336"/>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6" name="Freeform: Shape 15">
              <a:extLst>
                <a:ext uri="{FF2B5EF4-FFF2-40B4-BE49-F238E27FC236}">
                  <a16:creationId xmlns:a16="http://schemas.microsoft.com/office/drawing/2014/main" id="{1DE4E81F-431D-8904-0D4F-46920B3824DD}"/>
                </a:ext>
              </a:extLst>
            </p:cNvPr>
            <p:cNvSpPr/>
            <p:nvPr/>
          </p:nvSpPr>
          <p:spPr>
            <a:xfrm>
              <a:off x="-821499" y="-1829439"/>
              <a:ext cx="3236954" cy="4710090"/>
            </a:xfrm>
            <a:custGeom>
              <a:avLst/>
              <a:gdLst>
                <a:gd name="connsiteX0" fmla="*/ 3205851 w 3236954"/>
                <a:gd name="connsiteY0" fmla="*/ 274160 h 4710090"/>
                <a:gd name="connsiteX1" fmla="*/ 3236954 w 3236954"/>
                <a:gd name="connsiteY1" fmla="*/ 0 h 4710090"/>
                <a:gd name="connsiteX2" fmla="*/ 265480 w 3236954"/>
                <a:gd name="connsiteY2" fmla="*/ 2930548 h 4710090"/>
                <a:gd name="connsiteX3" fmla="*/ 3296 w 3236954"/>
                <a:gd name="connsiteY3" fmla="*/ 3641796 h 4710090"/>
                <a:gd name="connsiteX4" fmla="*/ 350175 w 3236954"/>
                <a:gd name="connsiteY4" fmla="*/ 4361229 h 4710090"/>
                <a:gd name="connsiteX5" fmla="*/ 1129575 w 3236954"/>
                <a:gd name="connsiteY5" fmla="*/ 4710090 h 4710090"/>
                <a:gd name="connsiteX6" fmla="*/ 1859348 w 3236954"/>
                <a:gd name="connsiteY6" fmla="*/ 4410771 h 4710090"/>
                <a:gd name="connsiteX7" fmla="*/ 3205851 w 3236954"/>
                <a:gd name="connsiteY7" fmla="*/ 3082793 h 4710090"/>
                <a:gd name="connsiteX8" fmla="*/ 3205851 w 3236954"/>
                <a:gd name="connsiteY8" fmla="*/ 274160 h 471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6954" h="4710090">
                  <a:moveTo>
                    <a:pt x="3205851" y="274160"/>
                  </a:moveTo>
                  <a:cubicBezTo>
                    <a:pt x="3205851" y="181108"/>
                    <a:pt x="3216621" y="89348"/>
                    <a:pt x="3236954" y="0"/>
                  </a:cubicBezTo>
                  <a:lnTo>
                    <a:pt x="265480" y="2930548"/>
                  </a:lnTo>
                  <a:cubicBezTo>
                    <a:pt x="73947" y="3119410"/>
                    <a:pt x="-19192" y="3372031"/>
                    <a:pt x="3296" y="3641796"/>
                  </a:cubicBezTo>
                  <a:cubicBezTo>
                    <a:pt x="24922" y="3900878"/>
                    <a:pt x="148131" y="4156342"/>
                    <a:pt x="350175" y="4361229"/>
                  </a:cubicBezTo>
                  <a:cubicBezTo>
                    <a:pt x="559112" y="4573096"/>
                    <a:pt x="865065" y="4710090"/>
                    <a:pt x="1129575" y="4710090"/>
                  </a:cubicBezTo>
                  <a:cubicBezTo>
                    <a:pt x="1394085" y="4710090"/>
                    <a:pt x="1663679" y="4603769"/>
                    <a:pt x="1859348" y="4410771"/>
                  </a:cubicBezTo>
                  <a:lnTo>
                    <a:pt x="3205851" y="3082793"/>
                  </a:lnTo>
                  <a:lnTo>
                    <a:pt x="3205851" y="274160"/>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7" name="Freeform: Shape 16">
              <a:extLst>
                <a:ext uri="{FF2B5EF4-FFF2-40B4-BE49-F238E27FC236}">
                  <a16:creationId xmlns:a16="http://schemas.microsoft.com/office/drawing/2014/main" id="{97D664BE-D760-8A14-3009-73D859094AC8}"/>
                </a:ext>
              </a:extLst>
            </p:cNvPr>
            <p:cNvSpPr/>
            <p:nvPr/>
          </p:nvSpPr>
          <p:spPr>
            <a:xfrm>
              <a:off x="2564080" y="-2613320"/>
              <a:ext cx="5601755" cy="5493970"/>
            </a:xfrm>
            <a:custGeom>
              <a:avLst/>
              <a:gdLst>
                <a:gd name="connsiteX0" fmla="*/ 4953836 w 5601755"/>
                <a:gd name="connsiteY0" fmla="*/ 84867 h 5493970"/>
                <a:gd name="connsiteX1" fmla="*/ 4537082 w 5601755"/>
                <a:gd name="connsiteY1" fmla="*/ 0 h 5493970"/>
                <a:gd name="connsiteX2" fmla="*/ 3808774 w 5601755"/>
                <a:gd name="connsiteY2" fmla="*/ 306901 h 5493970"/>
                <a:gd name="connsiteX3" fmla="*/ 2376283 w 5601755"/>
                <a:gd name="connsiteY3" fmla="*/ 1719488 h 5493970"/>
                <a:gd name="connsiteX4" fmla="*/ 2366203 w 5601755"/>
                <a:gd name="connsiteY4" fmla="*/ 1726812 h 5493970"/>
                <a:gd name="connsiteX5" fmla="*/ 2236963 w 5601755"/>
                <a:gd name="connsiteY5" fmla="*/ 1854242 h 5493970"/>
                <a:gd name="connsiteX6" fmla="*/ 2236963 w 5601755"/>
                <a:gd name="connsiteY6" fmla="*/ 1058041 h 5493970"/>
                <a:gd name="connsiteX7" fmla="*/ 1589129 w 5601755"/>
                <a:gd name="connsiteY7" fmla="*/ 84867 h 5493970"/>
                <a:gd name="connsiteX8" fmla="*/ 1147474 w 5601755"/>
                <a:gd name="connsiteY8" fmla="*/ 3102 h 5493970"/>
                <a:gd name="connsiteX9" fmla="*/ 369711 w 5601755"/>
                <a:gd name="connsiteY9" fmla="*/ 252017 h 5493970"/>
                <a:gd name="connsiteX10" fmla="*/ 363852 w 5601755"/>
                <a:gd name="connsiteY10" fmla="*/ 256928 h 5493970"/>
                <a:gd name="connsiteX11" fmla="*/ 363852 w 5601755"/>
                <a:gd name="connsiteY11" fmla="*/ 256928 h 5493970"/>
                <a:gd name="connsiteX12" fmla="*/ 197823 w 5601755"/>
                <a:gd name="connsiteY12" fmla="*/ 442171 h 5493970"/>
                <a:gd name="connsiteX13" fmla="*/ 0 w 5601755"/>
                <a:gd name="connsiteY13" fmla="*/ 1057954 h 5493970"/>
                <a:gd name="connsiteX14" fmla="*/ 0 w 5601755"/>
                <a:gd name="connsiteY14" fmla="*/ 4389232 h 5493970"/>
                <a:gd name="connsiteX15" fmla="*/ 488956 w 5601755"/>
                <a:gd name="connsiteY15" fmla="*/ 5279261 h 5493970"/>
                <a:gd name="connsiteX16" fmla="*/ 1137652 w 5601755"/>
                <a:gd name="connsiteY16" fmla="*/ 5493971 h 5493970"/>
                <a:gd name="connsiteX17" fmla="*/ 1861479 w 5601755"/>
                <a:gd name="connsiteY17" fmla="*/ 5187759 h 5493970"/>
                <a:gd name="connsiteX18" fmla="*/ 3306118 w 5601755"/>
                <a:gd name="connsiteY18" fmla="*/ 3763195 h 5493970"/>
                <a:gd name="connsiteX19" fmla="*/ 3306118 w 5601755"/>
                <a:gd name="connsiteY19" fmla="*/ 3765866 h 5493970"/>
                <a:gd name="connsiteX20" fmla="*/ 3308875 w 5601755"/>
                <a:gd name="connsiteY20" fmla="*/ 3763195 h 5493970"/>
                <a:gd name="connsiteX21" fmla="*/ 5290289 w 5601755"/>
                <a:gd name="connsiteY21" fmla="*/ 1809267 h 5493970"/>
                <a:gd name="connsiteX22" fmla="*/ 5580302 w 5601755"/>
                <a:gd name="connsiteY22" fmla="*/ 1277403 h 5493970"/>
                <a:gd name="connsiteX23" fmla="*/ 5601756 w 5601755"/>
                <a:gd name="connsiteY23" fmla="*/ 1130242 h 5493970"/>
                <a:gd name="connsiteX24" fmla="*/ 5601756 w 5601755"/>
                <a:gd name="connsiteY24" fmla="*/ 1058127 h 5493970"/>
                <a:gd name="connsiteX25" fmla="*/ 4953922 w 5601755"/>
                <a:gd name="connsiteY25" fmla="*/ 84953 h 549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01755" h="5493970">
                  <a:moveTo>
                    <a:pt x="4953836" y="84867"/>
                  </a:moveTo>
                  <a:cubicBezTo>
                    <a:pt x="4802970" y="24125"/>
                    <a:pt x="4663478" y="0"/>
                    <a:pt x="4537082" y="0"/>
                  </a:cubicBezTo>
                  <a:cubicBezTo>
                    <a:pt x="4169869" y="0"/>
                    <a:pt x="3913286" y="203854"/>
                    <a:pt x="3808774" y="306901"/>
                  </a:cubicBezTo>
                  <a:lnTo>
                    <a:pt x="2376283" y="1719488"/>
                  </a:lnTo>
                  <a:cubicBezTo>
                    <a:pt x="2373182" y="1722590"/>
                    <a:pt x="2369563" y="1724399"/>
                    <a:pt x="2366203" y="1726812"/>
                  </a:cubicBezTo>
                  <a:lnTo>
                    <a:pt x="2236963" y="1854242"/>
                  </a:lnTo>
                  <a:lnTo>
                    <a:pt x="2236963" y="1058041"/>
                  </a:lnTo>
                  <a:cubicBezTo>
                    <a:pt x="2236963" y="632670"/>
                    <a:pt x="1981500" y="249001"/>
                    <a:pt x="1589129" y="84867"/>
                  </a:cubicBezTo>
                  <a:cubicBezTo>
                    <a:pt x="1457649" y="29897"/>
                    <a:pt x="1304457" y="3102"/>
                    <a:pt x="1147474" y="3102"/>
                  </a:cubicBezTo>
                  <a:cubicBezTo>
                    <a:pt x="865991" y="3102"/>
                    <a:pt x="572272" y="89003"/>
                    <a:pt x="369711" y="252017"/>
                  </a:cubicBezTo>
                  <a:cubicBezTo>
                    <a:pt x="367816" y="253654"/>
                    <a:pt x="365748" y="255291"/>
                    <a:pt x="363852" y="256928"/>
                  </a:cubicBezTo>
                  <a:cubicBezTo>
                    <a:pt x="363852" y="256928"/>
                    <a:pt x="363852" y="256928"/>
                    <a:pt x="363852" y="256928"/>
                  </a:cubicBezTo>
                  <a:cubicBezTo>
                    <a:pt x="301042" y="312587"/>
                    <a:pt x="245641" y="374881"/>
                    <a:pt x="197823" y="442171"/>
                  </a:cubicBezTo>
                  <a:cubicBezTo>
                    <a:pt x="71426" y="619919"/>
                    <a:pt x="0" y="833422"/>
                    <a:pt x="0" y="1057954"/>
                  </a:cubicBezTo>
                  <a:lnTo>
                    <a:pt x="0" y="4389232"/>
                  </a:lnTo>
                  <a:cubicBezTo>
                    <a:pt x="0" y="4763509"/>
                    <a:pt x="195065" y="5092036"/>
                    <a:pt x="488956" y="5279261"/>
                  </a:cubicBezTo>
                  <a:cubicBezTo>
                    <a:pt x="727274" y="5436761"/>
                    <a:pt x="946119" y="5493971"/>
                    <a:pt x="1137652" y="5493971"/>
                  </a:cubicBezTo>
                  <a:cubicBezTo>
                    <a:pt x="1483497" y="5493971"/>
                    <a:pt x="1740166" y="5307435"/>
                    <a:pt x="1861479" y="5187759"/>
                  </a:cubicBezTo>
                  <a:lnTo>
                    <a:pt x="3306118" y="3763195"/>
                  </a:lnTo>
                  <a:lnTo>
                    <a:pt x="3306118" y="3765866"/>
                  </a:lnTo>
                  <a:lnTo>
                    <a:pt x="3308875" y="3763195"/>
                  </a:lnTo>
                  <a:lnTo>
                    <a:pt x="5290289" y="1809267"/>
                  </a:lnTo>
                  <a:cubicBezTo>
                    <a:pt x="5443051" y="1658660"/>
                    <a:pt x="5539032" y="1472727"/>
                    <a:pt x="5580302" y="1277403"/>
                  </a:cubicBezTo>
                  <a:cubicBezTo>
                    <a:pt x="5590556" y="1228723"/>
                    <a:pt x="5598396" y="1179698"/>
                    <a:pt x="5601756" y="1130242"/>
                  </a:cubicBezTo>
                  <a:lnTo>
                    <a:pt x="5601756" y="1058127"/>
                  </a:lnTo>
                  <a:cubicBezTo>
                    <a:pt x="5601756" y="632843"/>
                    <a:pt x="5348533" y="243746"/>
                    <a:pt x="4953922" y="84953"/>
                  </a:cubicBezTo>
                  <a:close/>
                </a:path>
              </a:pathLst>
            </a:custGeom>
            <a:solidFill>
              <a:schemeClr val="bg1">
                <a:alpha val="48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grpSp>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878229" y="172277"/>
            <a:ext cx="9651124" cy="775597"/>
          </a:xfrm>
          <a:prstGeom prst="rect">
            <a:avLst/>
          </a:prstGeom>
        </p:spPr>
        <p:txBody>
          <a:bodyPr wrap="square" lIns="0" tIns="0" rIns="0" bIns="0" anchor="ctr">
            <a:spAutoFit/>
          </a:bodyPr>
          <a:lstStyle>
            <a:lvl1pPr marL="0" indent="0" algn="l" defTabSz="914400" rtl="0" eaLnBrk="1" latinLnBrk="0" hangingPunct="1">
              <a:lnSpc>
                <a:spcPct val="90000"/>
              </a:lnSpc>
              <a:buNone/>
              <a:defRPr lang="en-US" sz="2800" kern="1200" dirty="0" smtClean="0">
                <a:solidFill>
                  <a:schemeClr val="bg1"/>
                </a:solidFill>
                <a:latin typeface="Raleway SemiBold" pitchFamily="2" charset="0"/>
                <a:ea typeface="+mn-ea"/>
                <a:cs typeface="+mn-cs"/>
              </a:defRPr>
            </a:lvl1pPr>
            <a:lvl2pPr marL="457200" indent="0">
              <a:buNone/>
              <a:defRPr/>
            </a:lvl2pPr>
          </a:lstStyle>
          <a:p>
            <a:r>
              <a:rPr lang="fr-FR" dirty="0"/>
              <a:t>Titre </a:t>
            </a:r>
            <a:br>
              <a:rPr lang="fr-FR" dirty="0"/>
            </a:br>
            <a:r>
              <a:rPr lang="fr-FR" dirty="0"/>
              <a:t>de la slide</a:t>
            </a:r>
          </a:p>
        </p:txBody>
      </p:sp>
      <p:sp>
        <p:nvSpPr>
          <p:cNvPr id="4" name="Rectangle 3">
            <a:extLst>
              <a:ext uri="{FF2B5EF4-FFF2-40B4-BE49-F238E27FC236}">
                <a16:creationId xmlns:a16="http://schemas.microsoft.com/office/drawing/2014/main" id="{76B3B635-7EA2-A7E5-AA2E-904A98654032}"/>
              </a:ext>
            </a:extLst>
          </p:cNvPr>
          <p:cNvSpPr/>
          <p:nvPr userDrawn="1"/>
        </p:nvSpPr>
        <p:spPr>
          <a:xfrm>
            <a:off x="0" y="1068860"/>
            <a:ext cx="12192000" cy="5789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 7">
            <a:extLst>
              <a:ext uri="{FF2B5EF4-FFF2-40B4-BE49-F238E27FC236}">
                <a16:creationId xmlns:a16="http://schemas.microsoft.com/office/drawing/2014/main" id="{1BD71FC5-59E5-4DF4-A63B-4CDF83CD59CC}"/>
              </a:ext>
            </a:extLst>
          </p:cNvPr>
          <p:cNvGrpSpPr/>
          <p:nvPr userDrawn="1"/>
        </p:nvGrpSpPr>
        <p:grpSpPr>
          <a:xfrm>
            <a:off x="11449372" y="403389"/>
            <a:ext cx="512708" cy="313373"/>
            <a:chOff x="10042190" y="580707"/>
            <a:chExt cx="581898" cy="355663"/>
          </a:xfrm>
        </p:grpSpPr>
        <p:sp>
          <p:nvSpPr>
            <p:cNvPr id="10" name="Freeform: Shape 9">
              <a:extLst>
                <a:ext uri="{FF2B5EF4-FFF2-40B4-BE49-F238E27FC236}">
                  <a16:creationId xmlns:a16="http://schemas.microsoft.com/office/drawing/2014/main" id="{8D0CD493-06B9-696D-823B-29CBE3D42A3F}"/>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12" name="Freeform: Shape 11">
              <a:extLst>
                <a:ext uri="{FF2B5EF4-FFF2-40B4-BE49-F238E27FC236}">
                  <a16:creationId xmlns:a16="http://schemas.microsoft.com/office/drawing/2014/main" id="{1B146617-B1D7-1F52-7D19-4522461D2DC5}"/>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13" name="Freeform: Shape 12">
              <a:extLst>
                <a:ext uri="{FF2B5EF4-FFF2-40B4-BE49-F238E27FC236}">
                  <a16:creationId xmlns:a16="http://schemas.microsoft.com/office/drawing/2014/main" id="{476AD106-991D-33CD-2395-949EFAF85341}"/>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chemeClr val="bg1"/>
            </a:solidFill>
            <a:ln w="9525" cap="flat">
              <a:noFill/>
              <a:prstDash val="solid"/>
              <a:miter/>
            </a:ln>
          </p:spPr>
          <p:txBody>
            <a:bodyPr rtlCol="0" anchor="ctr"/>
            <a:lstStyle/>
            <a:p>
              <a:endParaRPr lang="fr-FR">
                <a:solidFill>
                  <a:schemeClr val="bg1"/>
                </a:solidFill>
              </a:endParaRPr>
            </a:p>
          </p:txBody>
        </p:sp>
      </p:grpSp>
      <p:sp>
        <p:nvSpPr>
          <p:cNvPr id="46" name="Text Placeholder 6">
            <a:extLst>
              <a:ext uri="{FF2B5EF4-FFF2-40B4-BE49-F238E27FC236}">
                <a16:creationId xmlns:a16="http://schemas.microsoft.com/office/drawing/2014/main" id="{10670D34-4324-7782-ADCA-5C690377F0A5}"/>
              </a:ext>
            </a:extLst>
          </p:cNvPr>
          <p:cNvSpPr>
            <a:spLocks noGrp="1"/>
          </p:cNvSpPr>
          <p:nvPr>
            <p:ph type="body" sz="quarter" idx="11"/>
          </p:nvPr>
        </p:nvSpPr>
        <p:spPr>
          <a:xfrm>
            <a:off x="878229" y="143767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3" name="Text Placeholder 6">
            <a:extLst>
              <a:ext uri="{FF2B5EF4-FFF2-40B4-BE49-F238E27FC236}">
                <a16:creationId xmlns:a16="http://schemas.microsoft.com/office/drawing/2014/main" id="{F54749D2-695D-3272-0A83-5C5E69241FD7}"/>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tx2"/>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6" name="Text Placeholder 6">
            <a:extLst>
              <a:ext uri="{FF2B5EF4-FFF2-40B4-BE49-F238E27FC236}">
                <a16:creationId xmlns:a16="http://schemas.microsoft.com/office/drawing/2014/main" id="{E3EAA8BD-DBE0-C37D-6736-6DD494075DF9}"/>
              </a:ext>
            </a:extLst>
          </p:cNvPr>
          <p:cNvSpPr>
            <a:spLocks noGrp="1"/>
          </p:cNvSpPr>
          <p:nvPr>
            <p:ph type="body" sz="quarter" idx="14"/>
          </p:nvPr>
        </p:nvSpPr>
        <p:spPr>
          <a:xfrm>
            <a:off x="878229" y="4779446"/>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7" name="Text Placeholder 6">
            <a:extLst>
              <a:ext uri="{FF2B5EF4-FFF2-40B4-BE49-F238E27FC236}">
                <a16:creationId xmlns:a16="http://schemas.microsoft.com/office/drawing/2014/main" id="{05234940-41DA-A4CF-B395-71A370BE3457}"/>
              </a:ext>
            </a:extLst>
          </p:cNvPr>
          <p:cNvSpPr>
            <a:spLocks noGrp="1"/>
          </p:cNvSpPr>
          <p:nvPr>
            <p:ph type="body" sz="quarter" idx="15"/>
          </p:nvPr>
        </p:nvSpPr>
        <p:spPr>
          <a:xfrm>
            <a:off x="6450959" y="143767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9" name="Picture Placeholder 8">
            <a:extLst>
              <a:ext uri="{FF2B5EF4-FFF2-40B4-BE49-F238E27FC236}">
                <a16:creationId xmlns:a16="http://schemas.microsoft.com/office/drawing/2014/main" id="{062E33B6-E349-D93E-9F41-F21B9352D9C6}"/>
              </a:ext>
            </a:extLst>
          </p:cNvPr>
          <p:cNvSpPr>
            <a:spLocks noGrp="1"/>
          </p:cNvSpPr>
          <p:nvPr>
            <p:ph type="pic" sz="quarter" idx="16" hasCustomPrompt="1"/>
          </p:nvPr>
        </p:nvSpPr>
        <p:spPr>
          <a:xfrm>
            <a:off x="883714" y="1987505"/>
            <a:ext cx="4858325" cy="2469961"/>
          </a:xfrm>
          <a:prstGeom prst="rect">
            <a:avLst/>
          </a:prstGeom>
          <a:solidFill>
            <a:schemeClr val="bg1">
              <a:lumMod val="95000"/>
            </a:schemeClr>
          </a:solidFill>
        </p:spPr>
        <p:txBody>
          <a:bodyPr anchor="ctr"/>
          <a:lstStyle>
            <a:lvl1pPr marL="0" indent="0" algn="ctr">
              <a:buNone/>
              <a:defRPr sz="1800">
                <a:solidFill>
                  <a:schemeClr val="bg2"/>
                </a:solidFill>
              </a:defRPr>
            </a:lvl1pPr>
          </a:lstStyle>
          <a:p>
            <a:r>
              <a:rPr lang="fr-FR" dirty="0"/>
              <a:t>Insert </a:t>
            </a:r>
            <a:r>
              <a:rPr lang="fr-FR" dirty="0" err="1"/>
              <a:t>picture</a:t>
            </a:r>
            <a:endParaRPr lang="fr-FR" dirty="0"/>
          </a:p>
        </p:txBody>
      </p:sp>
      <p:sp>
        <p:nvSpPr>
          <p:cNvPr id="11" name="Oval 10">
            <a:extLst>
              <a:ext uri="{FF2B5EF4-FFF2-40B4-BE49-F238E27FC236}">
                <a16:creationId xmlns:a16="http://schemas.microsoft.com/office/drawing/2014/main" id="{691198E7-4307-9930-5706-315EF9268CAE}"/>
              </a:ext>
            </a:extLst>
          </p:cNvPr>
          <p:cNvSpPr/>
          <p:nvPr userDrawn="1"/>
        </p:nvSpPr>
        <p:spPr>
          <a:xfrm>
            <a:off x="11739516" y="6330254"/>
            <a:ext cx="221138" cy="221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t>‹N°›</a:t>
            </a:fld>
            <a:endParaRPr lang="fr-FR" sz="700" dirty="0"/>
          </a:p>
        </p:txBody>
      </p:sp>
    </p:spTree>
    <p:extLst>
      <p:ext uri="{BB962C8B-B14F-4D97-AF65-F5344CB8AC3E}">
        <p14:creationId xmlns:p14="http://schemas.microsoft.com/office/powerpoint/2010/main" val="312995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accent4"/>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32462FE-ECB9-73D1-59F0-5F4E6DDA9657}"/>
              </a:ext>
            </a:extLst>
          </p:cNvPr>
          <p:cNvGrpSpPr/>
          <p:nvPr userDrawn="1"/>
        </p:nvGrpSpPr>
        <p:grpSpPr>
          <a:xfrm>
            <a:off x="-821499" y="-2613320"/>
            <a:ext cx="8987334" cy="5493971"/>
            <a:chOff x="-821499" y="-2613320"/>
            <a:chExt cx="8987334" cy="5493971"/>
          </a:xfrm>
        </p:grpSpPr>
        <p:sp>
          <p:nvSpPr>
            <p:cNvPr id="8" name="Freeform: Shape 7">
              <a:extLst>
                <a:ext uri="{FF2B5EF4-FFF2-40B4-BE49-F238E27FC236}">
                  <a16:creationId xmlns:a16="http://schemas.microsoft.com/office/drawing/2014/main" id="{9D8CE588-E1AC-DA49-1C2F-E68445CC0AD3}"/>
                </a:ext>
              </a:extLst>
            </p:cNvPr>
            <p:cNvSpPr/>
            <p:nvPr/>
          </p:nvSpPr>
          <p:spPr>
            <a:xfrm>
              <a:off x="5872783" y="-876686"/>
              <a:ext cx="2271340" cy="3757250"/>
            </a:xfrm>
            <a:custGeom>
              <a:avLst/>
              <a:gdLst>
                <a:gd name="connsiteX0" fmla="*/ 126137 w 2271340"/>
                <a:gd name="connsiteY0" fmla="*/ 2154336 h 3757250"/>
                <a:gd name="connsiteX1" fmla="*/ 123381 w 2271340"/>
                <a:gd name="connsiteY1" fmla="*/ 2157007 h 3757250"/>
                <a:gd name="connsiteX2" fmla="*/ 0 w 2271340"/>
                <a:gd name="connsiteY2" fmla="*/ 2278578 h 3757250"/>
                <a:gd name="connsiteX3" fmla="*/ 0 w 2271340"/>
                <a:gd name="connsiteY3" fmla="*/ 2719544 h 3757250"/>
                <a:gd name="connsiteX4" fmla="*/ 308021 w 2271340"/>
                <a:gd name="connsiteY4" fmla="*/ 3453796 h 3757250"/>
                <a:gd name="connsiteX5" fmla="*/ 308021 w 2271340"/>
                <a:gd name="connsiteY5" fmla="*/ 3453796 h 3757250"/>
                <a:gd name="connsiteX6" fmla="*/ 1135670 w 2271340"/>
                <a:gd name="connsiteY6" fmla="*/ 3757251 h 3757250"/>
                <a:gd name="connsiteX7" fmla="*/ 1966939 w 2271340"/>
                <a:gd name="connsiteY7" fmla="*/ 3453882 h 3757250"/>
                <a:gd name="connsiteX8" fmla="*/ 2271340 w 2271340"/>
                <a:gd name="connsiteY8" fmla="*/ 2719544 h 3757250"/>
                <a:gd name="connsiteX9" fmla="*/ 2271340 w 2271340"/>
                <a:gd name="connsiteY9" fmla="*/ 0 h 3757250"/>
                <a:gd name="connsiteX10" fmla="*/ 2107465 w 2271340"/>
                <a:gd name="connsiteY10" fmla="*/ 200407 h 3757250"/>
                <a:gd name="connsiteX11" fmla="*/ 126052 w 2271340"/>
                <a:gd name="connsiteY11" fmla="*/ 2154336 h 37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1340" h="3757250">
                  <a:moveTo>
                    <a:pt x="126137" y="2154336"/>
                  </a:moveTo>
                  <a:lnTo>
                    <a:pt x="123381" y="2157007"/>
                  </a:lnTo>
                  <a:lnTo>
                    <a:pt x="0" y="2278578"/>
                  </a:lnTo>
                  <a:lnTo>
                    <a:pt x="0" y="2719544"/>
                  </a:lnTo>
                  <a:cubicBezTo>
                    <a:pt x="0" y="3004215"/>
                    <a:pt x="109422" y="3265020"/>
                    <a:pt x="308021" y="3453796"/>
                  </a:cubicBezTo>
                  <a:cubicBezTo>
                    <a:pt x="308021" y="3453796"/>
                    <a:pt x="308021" y="3453796"/>
                    <a:pt x="308021" y="3453796"/>
                  </a:cubicBezTo>
                  <a:cubicBezTo>
                    <a:pt x="516872" y="3652308"/>
                    <a:pt x="803094" y="3757251"/>
                    <a:pt x="1135670" y="3757251"/>
                  </a:cubicBezTo>
                  <a:cubicBezTo>
                    <a:pt x="1468247" y="3757251"/>
                    <a:pt x="1759466" y="3652308"/>
                    <a:pt x="1966939" y="3453882"/>
                  </a:cubicBezTo>
                  <a:cubicBezTo>
                    <a:pt x="2163211" y="3266140"/>
                    <a:pt x="2271340" y="3005335"/>
                    <a:pt x="2271340" y="2719544"/>
                  </a:cubicBezTo>
                  <a:lnTo>
                    <a:pt x="2271340" y="0"/>
                  </a:lnTo>
                  <a:cubicBezTo>
                    <a:pt x="2224125" y="71943"/>
                    <a:pt x="2169414" y="139234"/>
                    <a:pt x="2107465" y="200407"/>
                  </a:cubicBezTo>
                  <a:lnTo>
                    <a:pt x="126052" y="2154336"/>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2" name="Freeform: Shape 11">
              <a:extLst>
                <a:ext uri="{FF2B5EF4-FFF2-40B4-BE49-F238E27FC236}">
                  <a16:creationId xmlns:a16="http://schemas.microsoft.com/office/drawing/2014/main" id="{7201BC8B-8EC5-7FF1-BDA8-27677D338CA9}"/>
                </a:ext>
              </a:extLst>
            </p:cNvPr>
            <p:cNvSpPr/>
            <p:nvPr/>
          </p:nvSpPr>
          <p:spPr>
            <a:xfrm>
              <a:off x="-821499" y="-1829439"/>
              <a:ext cx="3236954" cy="4710090"/>
            </a:xfrm>
            <a:custGeom>
              <a:avLst/>
              <a:gdLst>
                <a:gd name="connsiteX0" fmla="*/ 3205851 w 3236954"/>
                <a:gd name="connsiteY0" fmla="*/ 274160 h 4710090"/>
                <a:gd name="connsiteX1" fmla="*/ 3236954 w 3236954"/>
                <a:gd name="connsiteY1" fmla="*/ 0 h 4710090"/>
                <a:gd name="connsiteX2" fmla="*/ 265480 w 3236954"/>
                <a:gd name="connsiteY2" fmla="*/ 2930548 h 4710090"/>
                <a:gd name="connsiteX3" fmla="*/ 3296 w 3236954"/>
                <a:gd name="connsiteY3" fmla="*/ 3641796 h 4710090"/>
                <a:gd name="connsiteX4" fmla="*/ 350175 w 3236954"/>
                <a:gd name="connsiteY4" fmla="*/ 4361229 h 4710090"/>
                <a:gd name="connsiteX5" fmla="*/ 1129575 w 3236954"/>
                <a:gd name="connsiteY5" fmla="*/ 4710090 h 4710090"/>
                <a:gd name="connsiteX6" fmla="*/ 1859348 w 3236954"/>
                <a:gd name="connsiteY6" fmla="*/ 4410771 h 4710090"/>
                <a:gd name="connsiteX7" fmla="*/ 3205851 w 3236954"/>
                <a:gd name="connsiteY7" fmla="*/ 3082793 h 4710090"/>
                <a:gd name="connsiteX8" fmla="*/ 3205851 w 3236954"/>
                <a:gd name="connsiteY8" fmla="*/ 274160 h 471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6954" h="4710090">
                  <a:moveTo>
                    <a:pt x="3205851" y="274160"/>
                  </a:moveTo>
                  <a:cubicBezTo>
                    <a:pt x="3205851" y="181108"/>
                    <a:pt x="3216621" y="89348"/>
                    <a:pt x="3236954" y="0"/>
                  </a:cubicBezTo>
                  <a:lnTo>
                    <a:pt x="265480" y="2930548"/>
                  </a:lnTo>
                  <a:cubicBezTo>
                    <a:pt x="73947" y="3119410"/>
                    <a:pt x="-19192" y="3372031"/>
                    <a:pt x="3296" y="3641796"/>
                  </a:cubicBezTo>
                  <a:cubicBezTo>
                    <a:pt x="24922" y="3900878"/>
                    <a:pt x="148131" y="4156342"/>
                    <a:pt x="350175" y="4361229"/>
                  </a:cubicBezTo>
                  <a:cubicBezTo>
                    <a:pt x="559112" y="4573096"/>
                    <a:pt x="865065" y="4710090"/>
                    <a:pt x="1129575" y="4710090"/>
                  </a:cubicBezTo>
                  <a:cubicBezTo>
                    <a:pt x="1394085" y="4710090"/>
                    <a:pt x="1663679" y="4603769"/>
                    <a:pt x="1859348" y="4410771"/>
                  </a:cubicBezTo>
                  <a:lnTo>
                    <a:pt x="3205851" y="3082793"/>
                  </a:lnTo>
                  <a:lnTo>
                    <a:pt x="3205851" y="274160"/>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3" name="Freeform: Shape 12">
              <a:extLst>
                <a:ext uri="{FF2B5EF4-FFF2-40B4-BE49-F238E27FC236}">
                  <a16:creationId xmlns:a16="http://schemas.microsoft.com/office/drawing/2014/main" id="{03DBA697-415C-F7C4-FBF8-01F82CACFAD1}"/>
                </a:ext>
              </a:extLst>
            </p:cNvPr>
            <p:cNvSpPr/>
            <p:nvPr/>
          </p:nvSpPr>
          <p:spPr>
            <a:xfrm>
              <a:off x="2564080" y="-2613320"/>
              <a:ext cx="5601755" cy="5493970"/>
            </a:xfrm>
            <a:custGeom>
              <a:avLst/>
              <a:gdLst>
                <a:gd name="connsiteX0" fmla="*/ 4953836 w 5601755"/>
                <a:gd name="connsiteY0" fmla="*/ 84867 h 5493970"/>
                <a:gd name="connsiteX1" fmla="*/ 4537082 w 5601755"/>
                <a:gd name="connsiteY1" fmla="*/ 0 h 5493970"/>
                <a:gd name="connsiteX2" fmla="*/ 3808774 w 5601755"/>
                <a:gd name="connsiteY2" fmla="*/ 306901 h 5493970"/>
                <a:gd name="connsiteX3" fmla="*/ 2376283 w 5601755"/>
                <a:gd name="connsiteY3" fmla="*/ 1719488 h 5493970"/>
                <a:gd name="connsiteX4" fmla="*/ 2366203 w 5601755"/>
                <a:gd name="connsiteY4" fmla="*/ 1726812 h 5493970"/>
                <a:gd name="connsiteX5" fmla="*/ 2236963 w 5601755"/>
                <a:gd name="connsiteY5" fmla="*/ 1854242 h 5493970"/>
                <a:gd name="connsiteX6" fmla="*/ 2236963 w 5601755"/>
                <a:gd name="connsiteY6" fmla="*/ 1058041 h 5493970"/>
                <a:gd name="connsiteX7" fmla="*/ 1589129 w 5601755"/>
                <a:gd name="connsiteY7" fmla="*/ 84867 h 5493970"/>
                <a:gd name="connsiteX8" fmla="*/ 1147474 w 5601755"/>
                <a:gd name="connsiteY8" fmla="*/ 3102 h 5493970"/>
                <a:gd name="connsiteX9" fmla="*/ 369711 w 5601755"/>
                <a:gd name="connsiteY9" fmla="*/ 252017 h 5493970"/>
                <a:gd name="connsiteX10" fmla="*/ 363852 w 5601755"/>
                <a:gd name="connsiteY10" fmla="*/ 256928 h 5493970"/>
                <a:gd name="connsiteX11" fmla="*/ 363852 w 5601755"/>
                <a:gd name="connsiteY11" fmla="*/ 256928 h 5493970"/>
                <a:gd name="connsiteX12" fmla="*/ 197823 w 5601755"/>
                <a:gd name="connsiteY12" fmla="*/ 442171 h 5493970"/>
                <a:gd name="connsiteX13" fmla="*/ 0 w 5601755"/>
                <a:gd name="connsiteY13" fmla="*/ 1057954 h 5493970"/>
                <a:gd name="connsiteX14" fmla="*/ 0 w 5601755"/>
                <a:gd name="connsiteY14" fmla="*/ 4389232 h 5493970"/>
                <a:gd name="connsiteX15" fmla="*/ 488956 w 5601755"/>
                <a:gd name="connsiteY15" fmla="*/ 5279261 h 5493970"/>
                <a:gd name="connsiteX16" fmla="*/ 1137652 w 5601755"/>
                <a:gd name="connsiteY16" fmla="*/ 5493971 h 5493970"/>
                <a:gd name="connsiteX17" fmla="*/ 1861479 w 5601755"/>
                <a:gd name="connsiteY17" fmla="*/ 5187759 h 5493970"/>
                <a:gd name="connsiteX18" fmla="*/ 3306118 w 5601755"/>
                <a:gd name="connsiteY18" fmla="*/ 3763195 h 5493970"/>
                <a:gd name="connsiteX19" fmla="*/ 3306118 w 5601755"/>
                <a:gd name="connsiteY19" fmla="*/ 3765866 h 5493970"/>
                <a:gd name="connsiteX20" fmla="*/ 3308875 w 5601755"/>
                <a:gd name="connsiteY20" fmla="*/ 3763195 h 5493970"/>
                <a:gd name="connsiteX21" fmla="*/ 5290289 w 5601755"/>
                <a:gd name="connsiteY21" fmla="*/ 1809267 h 5493970"/>
                <a:gd name="connsiteX22" fmla="*/ 5580302 w 5601755"/>
                <a:gd name="connsiteY22" fmla="*/ 1277403 h 5493970"/>
                <a:gd name="connsiteX23" fmla="*/ 5601756 w 5601755"/>
                <a:gd name="connsiteY23" fmla="*/ 1130242 h 5493970"/>
                <a:gd name="connsiteX24" fmla="*/ 5601756 w 5601755"/>
                <a:gd name="connsiteY24" fmla="*/ 1058127 h 5493970"/>
                <a:gd name="connsiteX25" fmla="*/ 4953922 w 5601755"/>
                <a:gd name="connsiteY25" fmla="*/ 84953 h 549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01755" h="5493970">
                  <a:moveTo>
                    <a:pt x="4953836" y="84867"/>
                  </a:moveTo>
                  <a:cubicBezTo>
                    <a:pt x="4802970" y="24125"/>
                    <a:pt x="4663478" y="0"/>
                    <a:pt x="4537082" y="0"/>
                  </a:cubicBezTo>
                  <a:cubicBezTo>
                    <a:pt x="4169869" y="0"/>
                    <a:pt x="3913286" y="203854"/>
                    <a:pt x="3808774" y="306901"/>
                  </a:cubicBezTo>
                  <a:lnTo>
                    <a:pt x="2376283" y="1719488"/>
                  </a:lnTo>
                  <a:cubicBezTo>
                    <a:pt x="2373182" y="1722590"/>
                    <a:pt x="2369563" y="1724399"/>
                    <a:pt x="2366203" y="1726812"/>
                  </a:cubicBezTo>
                  <a:lnTo>
                    <a:pt x="2236963" y="1854242"/>
                  </a:lnTo>
                  <a:lnTo>
                    <a:pt x="2236963" y="1058041"/>
                  </a:lnTo>
                  <a:cubicBezTo>
                    <a:pt x="2236963" y="632670"/>
                    <a:pt x="1981500" y="249001"/>
                    <a:pt x="1589129" y="84867"/>
                  </a:cubicBezTo>
                  <a:cubicBezTo>
                    <a:pt x="1457649" y="29897"/>
                    <a:pt x="1304457" y="3102"/>
                    <a:pt x="1147474" y="3102"/>
                  </a:cubicBezTo>
                  <a:cubicBezTo>
                    <a:pt x="865991" y="3102"/>
                    <a:pt x="572272" y="89003"/>
                    <a:pt x="369711" y="252017"/>
                  </a:cubicBezTo>
                  <a:cubicBezTo>
                    <a:pt x="367816" y="253654"/>
                    <a:pt x="365748" y="255291"/>
                    <a:pt x="363852" y="256928"/>
                  </a:cubicBezTo>
                  <a:cubicBezTo>
                    <a:pt x="363852" y="256928"/>
                    <a:pt x="363852" y="256928"/>
                    <a:pt x="363852" y="256928"/>
                  </a:cubicBezTo>
                  <a:cubicBezTo>
                    <a:pt x="301042" y="312587"/>
                    <a:pt x="245641" y="374881"/>
                    <a:pt x="197823" y="442171"/>
                  </a:cubicBezTo>
                  <a:cubicBezTo>
                    <a:pt x="71426" y="619919"/>
                    <a:pt x="0" y="833422"/>
                    <a:pt x="0" y="1057954"/>
                  </a:cubicBezTo>
                  <a:lnTo>
                    <a:pt x="0" y="4389232"/>
                  </a:lnTo>
                  <a:cubicBezTo>
                    <a:pt x="0" y="4763509"/>
                    <a:pt x="195065" y="5092036"/>
                    <a:pt x="488956" y="5279261"/>
                  </a:cubicBezTo>
                  <a:cubicBezTo>
                    <a:pt x="727274" y="5436761"/>
                    <a:pt x="946119" y="5493971"/>
                    <a:pt x="1137652" y="5493971"/>
                  </a:cubicBezTo>
                  <a:cubicBezTo>
                    <a:pt x="1483497" y="5493971"/>
                    <a:pt x="1740166" y="5307435"/>
                    <a:pt x="1861479" y="5187759"/>
                  </a:cubicBezTo>
                  <a:lnTo>
                    <a:pt x="3306118" y="3763195"/>
                  </a:lnTo>
                  <a:lnTo>
                    <a:pt x="3306118" y="3765866"/>
                  </a:lnTo>
                  <a:lnTo>
                    <a:pt x="3308875" y="3763195"/>
                  </a:lnTo>
                  <a:lnTo>
                    <a:pt x="5290289" y="1809267"/>
                  </a:lnTo>
                  <a:cubicBezTo>
                    <a:pt x="5443051" y="1658660"/>
                    <a:pt x="5539032" y="1472727"/>
                    <a:pt x="5580302" y="1277403"/>
                  </a:cubicBezTo>
                  <a:cubicBezTo>
                    <a:pt x="5590556" y="1228723"/>
                    <a:pt x="5598396" y="1179698"/>
                    <a:pt x="5601756" y="1130242"/>
                  </a:cubicBezTo>
                  <a:lnTo>
                    <a:pt x="5601756" y="1058127"/>
                  </a:lnTo>
                  <a:cubicBezTo>
                    <a:pt x="5601756" y="632843"/>
                    <a:pt x="5348533" y="243746"/>
                    <a:pt x="4953922" y="84953"/>
                  </a:cubicBezTo>
                  <a:close/>
                </a:path>
              </a:pathLst>
            </a:custGeom>
            <a:solidFill>
              <a:schemeClr val="bg1">
                <a:alpha val="48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grpSp>
      <p:sp>
        <p:nvSpPr>
          <p:cNvPr id="14" name="Rectangle 13">
            <a:extLst>
              <a:ext uri="{FF2B5EF4-FFF2-40B4-BE49-F238E27FC236}">
                <a16:creationId xmlns:a16="http://schemas.microsoft.com/office/drawing/2014/main" id="{AC68C6F3-311E-EA42-0A0F-87298269D757}"/>
              </a:ext>
            </a:extLst>
          </p:cNvPr>
          <p:cNvSpPr/>
          <p:nvPr userDrawn="1"/>
        </p:nvSpPr>
        <p:spPr>
          <a:xfrm>
            <a:off x="0" y="1068860"/>
            <a:ext cx="12192000" cy="5789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878229" y="172277"/>
            <a:ext cx="9651124" cy="775597"/>
          </a:xfrm>
          <a:prstGeom prst="rect">
            <a:avLst/>
          </a:prstGeom>
        </p:spPr>
        <p:txBody>
          <a:bodyPr wrap="square" lIns="0" tIns="0" rIns="0" bIns="0" anchor="ctr">
            <a:spAutoFit/>
          </a:bodyPr>
          <a:lstStyle>
            <a:lvl1pPr marL="0" indent="0" algn="l" defTabSz="914400" rtl="0" eaLnBrk="1" latinLnBrk="0" hangingPunct="1">
              <a:lnSpc>
                <a:spcPct val="90000"/>
              </a:lnSpc>
              <a:buNone/>
              <a:defRPr lang="en-US" sz="2800" kern="1200" dirty="0" smtClean="0">
                <a:solidFill>
                  <a:schemeClr val="bg1"/>
                </a:solidFill>
                <a:latin typeface="Raleway SemiBold" pitchFamily="2" charset="0"/>
                <a:ea typeface="+mn-ea"/>
                <a:cs typeface="+mn-cs"/>
              </a:defRPr>
            </a:lvl1pPr>
            <a:lvl2pPr marL="457200" indent="0">
              <a:buNone/>
              <a:defRPr/>
            </a:lvl2pPr>
          </a:lstStyle>
          <a:p>
            <a:r>
              <a:rPr lang="fr-FR" dirty="0"/>
              <a:t>Titre </a:t>
            </a:r>
            <a:br>
              <a:rPr lang="fr-FR" dirty="0"/>
            </a:br>
            <a:r>
              <a:rPr lang="fr-FR" dirty="0"/>
              <a:t>de la slide</a:t>
            </a:r>
          </a:p>
        </p:txBody>
      </p:sp>
      <p:grpSp>
        <p:nvGrpSpPr>
          <p:cNvPr id="30" name="Group 29">
            <a:extLst>
              <a:ext uri="{FF2B5EF4-FFF2-40B4-BE49-F238E27FC236}">
                <a16:creationId xmlns:a16="http://schemas.microsoft.com/office/drawing/2014/main" id="{AAC34D7C-D09A-D521-CED8-1B1BBA3DC499}"/>
              </a:ext>
            </a:extLst>
          </p:cNvPr>
          <p:cNvGrpSpPr/>
          <p:nvPr userDrawn="1"/>
        </p:nvGrpSpPr>
        <p:grpSpPr>
          <a:xfrm>
            <a:off x="11449372" y="403389"/>
            <a:ext cx="512708" cy="313373"/>
            <a:chOff x="10042190" y="580707"/>
            <a:chExt cx="581898" cy="355663"/>
          </a:xfrm>
        </p:grpSpPr>
        <p:sp>
          <p:nvSpPr>
            <p:cNvPr id="31" name="Freeform: Shape 30">
              <a:extLst>
                <a:ext uri="{FF2B5EF4-FFF2-40B4-BE49-F238E27FC236}">
                  <a16:creationId xmlns:a16="http://schemas.microsoft.com/office/drawing/2014/main" id="{3BC5EF99-3B32-33F6-D9AF-E5A0D862BBF8}"/>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2" name="Freeform: Shape 31">
              <a:extLst>
                <a:ext uri="{FF2B5EF4-FFF2-40B4-BE49-F238E27FC236}">
                  <a16:creationId xmlns:a16="http://schemas.microsoft.com/office/drawing/2014/main" id="{CC77C5E8-FC6F-7B70-488E-5DBB8C82C40F}"/>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3" name="Freeform: Shape 32">
              <a:extLst>
                <a:ext uri="{FF2B5EF4-FFF2-40B4-BE49-F238E27FC236}">
                  <a16:creationId xmlns:a16="http://schemas.microsoft.com/office/drawing/2014/main" id="{4A9CEC9C-9729-CEE8-3E49-5E629D3B0567}"/>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chemeClr val="bg1"/>
            </a:solidFill>
            <a:ln w="9525" cap="flat">
              <a:noFill/>
              <a:prstDash val="solid"/>
              <a:miter/>
            </a:ln>
          </p:spPr>
          <p:txBody>
            <a:bodyPr rtlCol="0" anchor="ctr"/>
            <a:lstStyle/>
            <a:p>
              <a:endParaRPr lang="fr-FR">
                <a:solidFill>
                  <a:schemeClr val="bg1"/>
                </a:solidFill>
              </a:endParaRPr>
            </a:p>
          </p:txBody>
        </p:sp>
      </p:grpSp>
      <p:sp>
        <p:nvSpPr>
          <p:cNvPr id="3" name="Text Placeholder 6">
            <a:extLst>
              <a:ext uri="{FF2B5EF4-FFF2-40B4-BE49-F238E27FC236}">
                <a16:creationId xmlns:a16="http://schemas.microsoft.com/office/drawing/2014/main" id="{F54749D2-695D-3272-0A83-5C5E69241FD7}"/>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tx2"/>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7" name="Text Placeholder 6">
            <a:extLst>
              <a:ext uri="{FF2B5EF4-FFF2-40B4-BE49-F238E27FC236}">
                <a16:creationId xmlns:a16="http://schemas.microsoft.com/office/drawing/2014/main" id="{05234940-41DA-A4CF-B395-71A370BE3457}"/>
              </a:ext>
            </a:extLst>
          </p:cNvPr>
          <p:cNvSpPr>
            <a:spLocks noGrp="1"/>
          </p:cNvSpPr>
          <p:nvPr>
            <p:ph type="body" sz="quarter" idx="15"/>
          </p:nvPr>
        </p:nvSpPr>
        <p:spPr>
          <a:xfrm>
            <a:off x="6183538" y="1247346"/>
            <a:ext cx="5148403" cy="353584"/>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accent4"/>
                </a:solidFill>
                <a:latin typeface="Raleway SemiBold" pitchFamily="2" charset="0"/>
                <a:ea typeface="+mn-ea"/>
                <a:cs typeface="+mn-cs"/>
              </a:defRPr>
            </a:lvl1pPr>
            <a:lvl2pPr marL="457200" indent="0">
              <a:buNone/>
              <a:defRPr/>
            </a:lvl2pPr>
          </a:lstStyle>
          <a:p>
            <a:pPr lvl="0"/>
            <a:endParaRPr lang="en-US" dirty="0"/>
          </a:p>
        </p:txBody>
      </p:sp>
      <p:sp>
        <p:nvSpPr>
          <p:cNvPr id="11" name="Oval 10">
            <a:extLst>
              <a:ext uri="{FF2B5EF4-FFF2-40B4-BE49-F238E27FC236}">
                <a16:creationId xmlns:a16="http://schemas.microsoft.com/office/drawing/2014/main" id="{691198E7-4307-9930-5706-315EF9268CAE}"/>
              </a:ext>
            </a:extLst>
          </p:cNvPr>
          <p:cNvSpPr/>
          <p:nvPr userDrawn="1"/>
        </p:nvSpPr>
        <p:spPr>
          <a:xfrm>
            <a:off x="11739516" y="6330254"/>
            <a:ext cx="221138" cy="221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t>‹N°›</a:t>
            </a:fld>
            <a:endParaRPr lang="fr-FR" sz="700" dirty="0"/>
          </a:p>
        </p:txBody>
      </p:sp>
      <p:sp>
        <p:nvSpPr>
          <p:cNvPr id="6" name="Text Placeholder 6">
            <a:extLst>
              <a:ext uri="{FF2B5EF4-FFF2-40B4-BE49-F238E27FC236}">
                <a16:creationId xmlns:a16="http://schemas.microsoft.com/office/drawing/2014/main" id="{30CB2DA1-C72B-D7C5-6AB6-276245F7390F}"/>
              </a:ext>
            </a:extLst>
          </p:cNvPr>
          <p:cNvSpPr>
            <a:spLocks noGrp="1"/>
          </p:cNvSpPr>
          <p:nvPr>
            <p:ph type="body" sz="quarter" idx="16"/>
          </p:nvPr>
        </p:nvSpPr>
        <p:spPr>
          <a:xfrm>
            <a:off x="878227" y="1547447"/>
            <a:ext cx="4345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10" name="Text Placeholder 6">
            <a:extLst>
              <a:ext uri="{FF2B5EF4-FFF2-40B4-BE49-F238E27FC236}">
                <a16:creationId xmlns:a16="http://schemas.microsoft.com/office/drawing/2014/main" id="{6879BE80-91D1-F63F-0DA2-E24A2A99F0E6}"/>
              </a:ext>
            </a:extLst>
          </p:cNvPr>
          <p:cNvSpPr>
            <a:spLocks noGrp="1"/>
          </p:cNvSpPr>
          <p:nvPr>
            <p:ph type="body" sz="quarter" idx="17"/>
          </p:nvPr>
        </p:nvSpPr>
        <p:spPr>
          <a:xfrm>
            <a:off x="6183538" y="3905583"/>
            <a:ext cx="5148403" cy="353584"/>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accent4"/>
                </a:solidFill>
                <a:latin typeface="Raleway SemiBold" pitchFamily="2" charset="0"/>
                <a:ea typeface="+mn-ea"/>
                <a:cs typeface="+mn-cs"/>
              </a:defRPr>
            </a:lvl1pPr>
            <a:lvl2pPr marL="457200" indent="0">
              <a:buNone/>
              <a:defRPr/>
            </a:lvl2pPr>
          </a:lstStyle>
          <a:p>
            <a:pPr lvl="0"/>
            <a:endParaRPr lang="en-US" dirty="0"/>
          </a:p>
        </p:txBody>
      </p:sp>
      <p:sp>
        <p:nvSpPr>
          <p:cNvPr id="20" name="Text Placeholder 6">
            <a:extLst>
              <a:ext uri="{FF2B5EF4-FFF2-40B4-BE49-F238E27FC236}">
                <a16:creationId xmlns:a16="http://schemas.microsoft.com/office/drawing/2014/main" id="{00E63E19-B937-4DEB-1419-3FAACF8F2034}"/>
              </a:ext>
            </a:extLst>
          </p:cNvPr>
          <p:cNvSpPr>
            <a:spLocks noGrp="1"/>
          </p:cNvSpPr>
          <p:nvPr>
            <p:ph type="body" sz="quarter" idx="18"/>
          </p:nvPr>
        </p:nvSpPr>
        <p:spPr>
          <a:xfrm>
            <a:off x="9428480" y="4359930"/>
            <a:ext cx="1903462" cy="124650"/>
          </a:xfrm>
          <a:prstGeom prst="rect">
            <a:avLst/>
          </a:prstGeom>
        </p:spPr>
        <p:txBody>
          <a:bodyPr wrap="square" lIns="0" tIns="0" rIns="0" bIns="0">
            <a:spAutoFit/>
          </a:bodyPr>
          <a:lstStyle>
            <a:lvl1pPr marL="0" indent="0" algn="l" defTabSz="914400" rtl="0" eaLnBrk="1" latinLnBrk="0" hangingPunct="1">
              <a:lnSpc>
                <a:spcPct val="120000"/>
              </a:lnSpc>
              <a:buNone/>
              <a:defRPr lang="en-US" sz="11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24" name="Text Placeholder 6">
            <a:extLst>
              <a:ext uri="{FF2B5EF4-FFF2-40B4-BE49-F238E27FC236}">
                <a16:creationId xmlns:a16="http://schemas.microsoft.com/office/drawing/2014/main" id="{0E1DE3C9-E796-048A-9B4C-18A11FEC4137}"/>
              </a:ext>
            </a:extLst>
          </p:cNvPr>
          <p:cNvSpPr>
            <a:spLocks noGrp="1"/>
          </p:cNvSpPr>
          <p:nvPr>
            <p:ph type="body" sz="quarter" idx="19"/>
          </p:nvPr>
        </p:nvSpPr>
        <p:spPr>
          <a:xfrm>
            <a:off x="9428480" y="5785923"/>
            <a:ext cx="1903462" cy="169149"/>
          </a:xfrm>
          <a:prstGeom prst="rect">
            <a:avLst/>
          </a:prstGeom>
        </p:spPr>
        <p:txBody>
          <a:bodyPr wrap="square" lIns="0" tIns="0" rIns="0" bIns="0">
            <a:spAutoFit/>
          </a:bodyPr>
          <a:lstStyle>
            <a:lvl1pPr marL="0" indent="0" algn="l" defTabSz="914400" rtl="0" eaLnBrk="1" latinLnBrk="0" hangingPunct="1">
              <a:lnSpc>
                <a:spcPct val="120000"/>
              </a:lnSpc>
              <a:buNone/>
              <a:defRPr lang="en-US" sz="1000" kern="1200" dirty="0" smtClean="0">
                <a:solidFill>
                  <a:schemeClr val="tx1">
                    <a:lumMod val="95000"/>
                    <a:lumOff val="5000"/>
                  </a:schemeClr>
                </a:solidFill>
                <a:latin typeface="Raleway SemiBold" pitchFamily="2" charset="0"/>
                <a:ea typeface="+mn-ea"/>
                <a:cs typeface="+mn-cs"/>
              </a:defRPr>
            </a:lvl1pPr>
            <a:lvl2pPr marL="457200" indent="0">
              <a:buNone/>
              <a:defRPr/>
            </a:lvl2pPr>
          </a:lstStyle>
          <a:p>
            <a:pPr lvl="0"/>
            <a:endParaRPr lang="en-US" dirty="0"/>
          </a:p>
        </p:txBody>
      </p:sp>
      <p:sp>
        <p:nvSpPr>
          <p:cNvPr id="25" name="Text Placeholder 6">
            <a:extLst>
              <a:ext uri="{FF2B5EF4-FFF2-40B4-BE49-F238E27FC236}">
                <a16:creationId xmlns:a16="http://schemas.microsoft.com/office/drawing/2014/main" id="{165177A9-0400-6942-CC21-9B8ABC597C47}"/>
              </a:ext>
            </a:extLst>
          </p:cNvPr>
          <p:cNvSpPr>
            <a:spLocks noGrp="1"/>
          </p:cNvSpPr>
          <p:nvPr>
            <p:ph type="body" sz="quarter" idx="20"/>
          </p:nvPr>
        </p:nvSpPr>
        <p:spPr>
          <a:xfrm>
            <a:off x="6376790" y="3260513"/>
            <a:ext cx="989210" cy="133785"/>
          </a:xfrm>
          <a:prstGeom prst="rect">
            <a:avLst/>
          </a:prstGeom>
        </p:spPr>
        <p:txBody>
          <a:bodyPr wrap="square" lIns="0" tIns="0" rIns="0" bIns="0">
            <a:spAutoFit/>
          </a:bodyPr>
          <a:lstStyle>
            <a:lvl1pPr marL="0" indent="0" algn="l" defTabSz="914400" rtl="0" eaLnBrk="1" latinLnBrk="0" hangingPunct="1">
              <a:lnSpc>
                <a:spcPct val="90000"/>
              </a:lnSpc>
              <a:buNone/>
              <a:defRPr lang="en-US" sz="1000" kern="1200" dirty="0" smtClean="0">
                <a:solidFill>
                  <a:schemeClr val="tx1">
                    <a:lumMod val="95000"/>
                    <a:lumOff val="5000"/>
                  </a:schemeClr>
                </a:solidFill>
                <a:latin typeface="Raleway SemiBold" pitchFamily="2" charset="0"/>
                <a:ea typeface="+mn-ea"/>
                <a:cs typeface="+mn-cs"/>
              </a:defRPr>
            </a:lvl1pPr>
            <a:lvl2pPr marL="457200" indent="0">
              <a:buNone/>
              <a:defRPr/>
            </a:lvl2pPr>
          </a:lstStyle>
          <a:p>
            <a:pPr lvl="0"/>
            <a:endParaRPr lang="en-US" dirty="0"/>
          </a:p>
        </p:txBody>
      </p:sp>
      <p:sp>
        <p:nvSpPr>
          <p:cNvPr id="27" name="Text Placeholder 6">
            <a:extLst>
              <a:ext uri="{FF2B5EF4-FFF2-40B4-BE49-F238E27FC236}">
                <a16:creationId xmlns:a16="http://schemas.microsoft.com/office/drawing/2014/main" id="{CEF68EFF-D0CB-DDA1-FD6C-B7EC548187B5}"/>
              </a:ext>
            </a:extLst>
          </p:cNvPr>
          <p:cNvSpPr>
            <a:spLocks noGrp="1"/>
          </p:cNvSpPr>
          <p:nvPr>
            <p:ph type="body" sz="quarter" idx="21"/>
          </p:nvPr>
        </p:nvSpPr>
        <p:spPr>
          <a:xfrm>
            <a:off x="7699435" y="3260513"/>
            <a:ext cx="989210" cy="133785"/>
          </a:xfrm>
          <a:prstGeom prst="rect">
            <a:avLst/>
          </a:prstGeom>
        </p:spPr>
        <p:txBody>
          <a:bodyPr wrap="square" lIns="0" tIns="0" rIns="0" bIns="0">
            <a:spAutoFit/>
          </a:bodyPr>
          <a:lstStyle>
            <a:lvl1pPr marL="0" indent="0" algn="l" defTabSz="914400" rtl="0" eaLnBrk="1" latinLnBrk="0" hangingPunct="1">
              <a:lnSpc>
                <a:spcPct val="90000"/>
              </a:lnSpc>
              <a:buNone/>
              <a:defRPr lang="en-US" sz="1000" kern="1200" dirty="0" smtClean="0">
                <a:solidFill>
                  <a:schemeClr val="tx1">
                    <a:lumMod val="95000"/>
                    <a:lumOff val="5000"/>
                  </a:schemeClr>
                </a:solidFill>
                <a:latin typeface="Raleway SemiBold" pitchFamily="2" charset="0"/>
                <a:ea typeface="+mn-ea"/>
                <a:cs typeface="+mn-cs"/>
              </a:defRPr>
            </a:lvl1pPr>
            <a:lvl2pPr marL="457200" indent="0">
              <a:buNone/>
              <a:defRPr/>
            </a:lvl2pPr>
          </a:lstStyle>
          <a:p>
            <a:pPr lvl="0"/>
            <a:endParaRPr lang="en-US" dirty="0"/>
          </a:p>
        </p:txBody>
      </p:sp>
      <p:sp>
        <p:nvSpPr>
          <p:cNvPr id="28" name="Text Placeholder 6">
            <a:extLst>
              <a:ext uri="{FF2B5EF4-FFF2-40B4-BE49-F238E27FC236}">
                <a16:creationId xmlns:a16="http://schemas.microsoft.com/office/drawing/2014/main" id="{12D0D710-9EDB-A8EB-DDA3-086BCA3981EC}"/>
              </a:ext>
            </a:extLst>
          </p:cNvPr>
          <p:cNvSpPr>
            <a:spLocks noGrp="1"/>
          </p:cNvSpPr>
          <p:nvPr>
            <p:ph type="body" sz="quarter" idx="22"/>
          </p:nvPr>
        </p:nvSpPr>
        <p:spPr>
          <a:xfrm>
            <a:off x="9022080" y="3260513"/>
            <a:ext cx="989210" cy="133785"/>
          </a:xfrm>
          <a:prstGeom prst="rect">
            <a:avLst/>
          </a:prstGeom>
        </p:spPr>
        <p:txBody>
          <a:bodyPr wrap="square" lIns="0" tIns="0" rIns="0" bIns="0">
            <a:spAutoFit/>
          </a:bodyPr>
          <a:lstStyle>
            <a:lvl1pPr marL="0" indent="0" algn="l" defTabSz="914400" rtl="0" eaLnBrk="1" latinLnBrk="0" hangingPunct="1">
              <a:lnSpc>
                <a:spcPct val="90000"/>
              </a:lnSpc>
              <a:buNone/>
              <a:defRPr lang="en-US" sz="1000" kern="1200" dirty="0" smtClean="0">
                <a:solidFill>
                  <a:schemeClr val="tx1">
                    <a:lumMod val="95000"/>
                    <a:lumOff val="5000"/>
                  </a:schemeClr>
                </a:solidFill>
                <a:latin typeface="Raleway SemiBold" pitchFamily="2" charset="0"/>
                <a:ea typeface="+mn-ea"/>
                <a:cs typeface="+mn-cs"/>
              </a:defRPr>
            </a:lvl1pPr>
            <a:lvl2pPr marL="457200" indent="0">
              <a:buNone/>
              <a:defRPr/>
            </a:lvl2pPr>
          </a:lstStyle>
          <a:p>
            <a:pPr lvl="0"/>
            <a:endParaRPr lang="en-US" dirty="0"/>
          </a:p>
        </p:txBody>
      </p:sp>
      <p:sp>
        <p:nvSpPr>
          <p:cNvPr id="29" name="Text Placeholder 6">
            <a:extLst>
              <a:ext uri="{FF2B5EF4-FFF2-40B4-BE49-F238E27FC236}">
                <a16:creationId xmlns:a16="http://schemas.microsoft.com/office/drawing/2014/main" id="{6FC3760E-5AC9-1BF1-83AA-D323B3CAE274}"/>
              </a:ext>
            </a:extLst>
          </p:cNvPr>
          <p:cNvSpPr>
            <a:spLocks noGrp="1"/>
          </p:cNvSpPr>
          <p:nvPr>
            <p:ph type="body" sz="quarter" idx="23"/>
          </p:nvPr>
        </p:nvSpPr>
        <p:spPr>
          <a:xfrm>
            <a:off x="10344724" y="3260513"/>
            <a:ext cx="989210" cy="133785"/>
          </a:xfrm>
          <a:prstGeom prst="rect">
            <a:avLst/>
          </a:prstGeom>
        </p:spPr>
        <p:txBody>
          <a:bodyPr wrap="square" lIns="0" tIns="0" rIns="0" bIns="0">
            <a:spAutoFit/>
          </a:bodyPr>
          <a:lstStyle>
            <a:lvl1pPr marL="0" indent="0" algn="l" defTabSz="914400" rtl="0" eaLnBrk="1" latinLnBrk="0" hangingPunct="1">
              <a:lnSpc>
                <a:spcPct val="90000"/>
              </a:lnSpc>
              <a:buNone/>
              <a:defRPr lang="en-US" sz="1000" kern="1200" dirty="0" smtClean="0">
                <a:solidFill>
                  <a:schemeClr val="tx1">
                    <a:lumMod val="95000"/>
                    <a:lumOff val="5000"/>
                  </a:schemeClr>
                </a:solidFill>
                <a:latin typeface="Raleway SemiBold" pitchFamily="2" charset="0"/>
                <a:ea typeface="+mn-ea"/>
                <a:cs typeface="+mn-cs"/>
              </a:defRPr>
            </a:lvl1pPr>
            <a:lvl2pPr marL="457200" indent="0">
              <a:buNone/>
              <a:defRPr/>
            </a:lvl2pPr>
          </a:lstStyle>
          <a:p>
            <a:pPr lvl="0"/>
            <a:endParaRPr lang="en-US" dirty="0"/>
          </a:p>
        </p:txBody>
      </p:sp>
      <p:sp>
        <p:nvSpPr>
          <p:cNvPr id="34" name="Text Placeholder 6">
            <a:extLst>
              <a:ext uri="{FF2B5EF4-FFF2-40B4-BE49-F238E27FC236}">
                <a16:creationId xmlns:a16="http://schemas.microsoft.com/office/drawing/2014/main" id="{EB8154AF-F2EC-FFB3-5EDC-8E7286359ABC}"/>
              </a:ext>
            </a:extLst>
          </p:cNvPr>
          <p:cNvSpPr>
            <a:spLocks noGrp="1"/>
          </p:cNvSpPr>
          <p:nvPr>
            <p:ph type="body" sz="quarter" idx="24"/>
          </p:nvPr>
        </p:nvSpPr>
        <p:spPr>
          <a:xfrm>
            <a:off x="9722734" y="1597106"/>
            <a:ext cx="1609208" cy="244828"/>
          </a:xfrm>
          <a:prstGeom prst="rect">
            <a:avLst/>
          </a:prstGeom>
        </p:spPr>
        <p:txBody>
          <a:bodyPr wrap="square" lIns="0" tIns="0" rIns="0" bIns="0">
            <a:spAutoFit/>
          </a:bodyPr>
          <a:lstStyle>
            <a:lvl1pPr marL="0" indent="0" algn="l" defTabSz="914400" rtl="0" eaLnBrk="1" latinLnBrk="0" hangingPunct="1">
              <a:lnSpc>
                <a:spcPct val="120000"/>
              </a:lnSpc>
              <a:buNone/>
              <a:defRPr lang="en-US" sz="11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Tree>
    <p:extLst>
      <p:ext uri="{BB962C8B-B14F-4D97-AF65-F5344CB8AC3E}">
        <p14:creationId xmlns:p14="http://schemas.microsoft.com/office/powerpoint/2010/main" val="326600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accent5"/>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16FFB14-114A-5652-CE97-6669E506F588}"/>
              </a:ext>
            </a:extLst>
          </p:cNvPr>
          <p:cNvSpPr>
            <a:spLocks noGrp="1"/>
          </p:cNvSpPr>
          <p:nvPr>
            <p:ph type="pic" sz="quarter" idx="14" hasCustomPrompt="1"/>
          </p:nvPr>
        </p:nvSpPr>
        <p:spPr>
          <a:xfrm>
            <a:off x="1" y="0"/>
            <a:ext cx="4684781" cy="6858000"/>
          </a:xfrm>
          <a:custGeom>
            <a:avLst/>
            <a:gdLst>
              <a:gd name="connsiteX0" fmla="*/ 0 w 4684781"/>
              <a:gd name="connsiteY0" fmla="*/ 0 h 6858000"/>
              <a:gd name="connsiteX1" fmla="*/ 3641008 w 4684781"/>
              <a:gd name="connsiteY1" fmla="*/ 0 h 6858000"/>
              <a:gd name="connsiteX2" fmla="*/ 3791691 w 4684781"/>
              <a:gd name="connsiteY2" fmla="*/ 167298 h 6858000"/>
              <a:gd name="connsiteX3" fmla="*/ 3524126 w 4684781"/>
              <a:gd name="connsiteY3" fmla="*/ 5548346 h 6858000"/>
              <a:gd name="connsiteX4" fmla="*/ 2193069 w 4684781"/>
              <a:gd name="connsiteY4" fmla="*/ 6858000 h 6858000"/>
              <a:gd name="connsiteX5" fmla="*/ 0 w 468478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4781" h="6858000">
                <a:moveTo>
                  <a:pt x="0" y="0"/>
                </a:moveTo>
                <a:lnTo>
                  <a:pt x="3641008" y="0"/>
                </a:lnTo>
                <a:lnTo>
                  <a:pt x="3791691" y="167298"/>
                </a:lnTo>
                <a:cubicBezTo>
                  <a:pt x="5018619" y="1639136"/>
                  <a:pt x="5029487" y="4039351"/>
                  <a:pt x="3524126" y="5548346"/>
                </a:cubicBezTo>
                <a:lnTo>
                  <a:pt x="2193069" y="6858000"/>
                </a:lnTo>
                <a:lnTo>
                  <a:pt x="0" y="6858000"/>
                </a:lnTo>
                <a:close/>
              </a:path>
            </a:pathLst>
          </a:custGeom>
          <a:solidFill>
            <a:schemeClr val="bg1">
              <a:lumMod val="95000"/>
            </a:schemeClr>
          </a:solidFill>
        </p:spPr>
        <p:txBody>
          <a:bodyPr wrap="square" anchor="ctr">
            <a:noAutofit/>
          </a:bodyPr>
          <a:lstStyle>
            <a:lvl1pPr marL="0" indent="0" algn="ctr">
              <a:buNone/>
              <a:defRPr sz="1800">
                <a:solidFill>
                  <a:schemeClr val="bg2"/>
                </a:solidFill>
              </a:defRPr>
            </a:lvl1pPr>
          </a:lstStyle>
          <a:p>
            <a:r>
              <a:rPr lang="fr-FR" dirty="0"/>
              <a:t>Insert </a:t>
            </a:r>
            <a:r>
              <a:rPr lang="fr-FR" dirty="0" err="1"/>
              <a:t>picture</a:t>
            </a:r>
            <a:endParaRPr lang="fr-FR" dirty="0"/>
          </a:p>
        </p:txBody>
      </p:sp>
      <p:grpSp>
        <p:nvGrpSpPr>
          <p:cNvPr id="25" name="Group 24">
            <a:extLst>
              <a:ext uri="{FF2B5EF4-FFF2-40B4-BE49-F238E27FC236}">
                <a16:creationId xmlns:a16="http://schemas.microsoft.com/office/drawing/2014/main" id="{8374E0BA-4D4C-BC3B-FEE0-1BA2B79769B3}"/>
              </a:ext>
            </a:extLst>
          </p:cNvPr>
          <p:cNvGrpSpPr/>
          <p:nvPr userDrawn="1"/>
        </p:nvGrpSpPr>
        <p:grpSpPr>
          <a:xfrm>
            <a:off x="11449372" y="216620"/>
            <a:ext cx="512708" cy="313373"/>
            <a:chOff x="10042190" y="580707"/>
            <a:chExt cx="581898" cy="355663"/>
          </a:xfrm>
          <a:solidFill>
            <a:schemeClr val="bg1"/>
          </a:solidFill>
        </p:grpSpPr>
        <p:sp>
          <p:nvSpPr>
            <p:cNvPr id="26" name="Freeform: Shape 25">
              <a:extLst>
                <a:ext uri="{FF2B5EF4-FFF2-40B4-BE49-F238E27FC236}">
                  <a16:creationId xmlns:a16="http://schemas.microsoft.com/office/drawing/2014/main" id="{29760CDF-7C6B-1476-2349-7A2B0E9D7B3E}"/>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grpFill/>
            <a:ln w="9525" cap="flat">
              <a:noFill/>
              <a:prstDash val="solid"/>
              <a:miter/>
            </a:ln>
          </p:spPr>
          <p:txBody>
            <a:bodyPr rtlCol="0" anchor="ctr"/>
            <a:lstStyle/>
            <a:p>
              <a:endParaRPr lang="fr-FR">
                <a:solidFill>
                  <a:schemeClr val="bg1"/>
                </a:solidFill>
              </a:endParaRPr>
            </a:p>
          </p:txBody>
        </p:sp>
        <p:sp>
          <p:nvSpPr>
            <p:cNvPr id="27" name="Freeform: Shape 26">
              <a:extLst>
                <a:ext uri="{FF2B5EF4-FFF2-40B4-BE49-F238E27FC236}">
                  <a16:creationId xmlns:a16="http://schemas.microsoft.com/office/drawing/2014/main" id="{2E841558-8215-82EB-59E4-00C39B30BE61}"/>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grpFill/>
            <a:ln w="9525" cap="flat">
              <a:noFill/>
              <a:prstDash val="solid"/>
              <a:miter/>
            </a:ln>
          </p:spPr>
          <p:txBody>
            <a:bodyPr rtlCol="0" anchor="ctr"/>
            <a:lstStyle/>
            <a:p>
              <a:endParaRPr lang="fr-FR">
                <a:solidFill>
                  <a:schemeClr val="bg1"/>
                </a:solidFill>
              </a:endParaRPr>
            </a:p>
          </p:txBody>
        </p:sp>
        <p:sp>
          <p:nvSpPr>
            <p:cNvPr id="28" name="Freeform: Shape 27">
              <a:extLst>
                <a:ext uri="{FF2B5EF4-FFF2-40B4-BE49-F238E27FC236}">
                  <a16:creationId xmlns:a16="http://schemas.microsoft.com/office/drawing/2014/main" id="{9792EECA-964D-B711-D9D2-D9E4064DFB1E}"/>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grpFill/>
            <a:ln w="9525" cap="flat">
              <a:noFill/>
              <a:prstDash val="solid"/>
              <a:miter/>
            </a:ln>
          </p:spPr>
          <p:txBody>
            <a:bodyPr rtlCol="0" anchor="ctr"/>
            <a:lstStyle/>
            <a:p>
              <a:endParaRPr lang="fr-FR">
                <a:solidFill>
                  <a:schemeClr val="bg1"/>
                </a:solidFill>
              </a:endParaRPr>
            </a:p>
          </p:txBody>
        </p:sp>
      </p:grpSp>
      <p:sp>
        <p:nvSpPr>
          <p:cNvPr id="29" name="Text Placeholder 6">
            <a:extLst>
              <a:ext uri="{FF2B5EF4-FFF2-40B4-BE49-F238E27FC236}">
                <a16:creationId xmlns:a16="http://schemas.microsoft.com/office/drawing/2014/main" id="{4BB8984A-7199-92B8-79F5-A513300349F9}"/>
              </a:ext>
            </a:extLst>
          </p:cNvPr>
          <p:cNvSpPr>
            <a:spLocks noGrp="1"/>
          </p:cNvSpPr>
          <p:nvPr>
            <p:ph type="body" sz="quarter" idx="10"/>
          </p:nvPr>
        </p:nvSpPr>
        <p:spPr>
          <a:xfrm>
            <a:off x="5204782" y="2880166"/>
            <a:ext cx="5059041" cy="1218795"/>
          </a:xfrm>
          <a:prstGeom prst="rect">
            <a:avLst/>
          </a:prstGeom>
        </p:spPr>
        <p:txBody>
          <a:bodyPr wrap="square" lIns="0" tIns="0" rIns="0" bIns="0">
            <a:spAutoFit/>
          </a:bodyPr>
          <a:lstStyle>
            <a:lvl1pPr marL="0" indent="0" algn="l" defTabSz="914400" rtl="0" eaLnBrk="1" latinLnBrk="0" hangingPunct="1">
              <a:lnSpc>
                <a:spcPct val="90000"/>
              </a:lnSpc>
              <a:spcBef>
                <a:spcPts val="0"/>
              </a:spcBef>
              <a:buNone/>
              <a:defRPr lang="en-US" sz="4400" kern="1200" dirty="0" smtClean="0">
                <a:solidFill>
                  <a:schemeClr val="bg1"/>
                </a:solidFill>
                <a:latin typeface="Raleway ExtraBold" pitchFamily="2" charset="0"/>
                <a:ea typeface="+mn-ea"/>
                <a:cs typeface="+mn-cs"/>
              </a:defRPr>
            </a:lvl1pPr>
            <a:lvl2pPr marL="457200" indent="0">
              <a:buNone/>
              <a:defRPr/>
            </a:lvl2pPr>
          </a:lstStyle>
          <a:p>
            <a:pPr lvl="0"/>
            <a:r>
              <a:rPr lang="en-US" dirty="0"/>
              <a:t>Click to edit Master text styles</a:t>
            </a:r>
          </a:p>
        </p:txBody>
      </p:sp>
      <p:sp>
        <p:nvSpPr>
          <p:cNvPr id="30" name="Text Placeholder 6">
            <a:extLst>
              <a:ext uri="{FF2B5EF4-FFF2-40B4-BE49-F238E27FC236}">
                <a16:creationId xmlns:a16="http://schemas.microsoft.com/office/drawing/2014/main" id="{DDB51187-A0AE-DE21-AF3A-AB16123AF92B}"/>
              </a:ext>
            </a:extLst>
          </p:cNvPr>
          <p:cNvSpPr>
            <a:spLocks noGrp="1"/>
          </p:cNvSpPr>
          <p:nvPr>
            <p:ph type="body" sz="quarter" idx="11"/>
          </p:nvPr>
        </p:nvSpPr>
        <p:spPr>
          <a:xfrm>
            <a:off x="5204782" y="4255611"/>
            <a:ext cx="5059041" cy="276999"/>
          </a:xfrm>
          <a:prstGeom prst="rect">
            <a:avLst/>
          </a:prstGeom>
        </p:spPr>
        <p:txBody>
          <a:bodyPr wrap="square" lIns="0" tIns="0" rIns="0" bIns="0">
            <a:spAutoFit/>
          </a:bodyPr>
          <a:lstStyle>
            <a:lvl1pPr marL="0" indent="0" algn="l" defTabSz="914400" rtl="0" eaLnBrk="1" latinLnBrk="0" hangingPunct="1">
              <a:lnSpc>
                <a:spcPct val="90000"/>
              </a:lnSpc>
              <a:buNone/>
              <a:defRPr lang="en-US" sz="2000" kern="1200" dirty="0" smtClean="0">
                <a:solidFill>
                  <a:schemeClr val="bg1"/>
                </a:solidFill>
                <a:latin typeface="+mn-lt"/>
                <a:ea typeface="+mn-ea"/>
                <a:cs typeface="+mn-cs"/>
              </a:defRPr>
            </a:lvl1pPr>
            <a:lvl2pPr marL="457200" indent="0">
              <a:buNone/>
              <a:defRPr/>
            </a:lvl2pPr>
          </a:lstStyle>
          <a:p>
            <a:pPr lvl="0"/>
            <a:r>
              <a:rPr lang="en-US" dirty="0"/>
              <a:t>Click to edit Master text styles</a:t>
            </a:r>
          </a:p>
        </p:txBody>
      </p:sp>
      <p:sp>
        <p:nvSpPr>
          <p:cNvPr id="31" name="Text Placeholder 6">
            <a:extLst>
              <a:ext uri="{FF2B5EF4-FFF2-40B4-BE49-F238E27FC236}">
                <a16:creationId xmlns:a16="http://schemas.microsoft.com/office/drawing/2014/main" id="{A69B89A5-7CB0-A3D0-2696-4A04F0D4D7B7}"/>
              </a:ext>
            </a:extLst>
          </p:cNvPr>
          <p:cNvSpPr>
            <a:spLocks noGrp="1"/>
          </p:cNvSpPr>
          <p:nvPr>
            <p:ph type="body" sz="quarter" idx="15" hasCustomPrompt="1"/>
          </p:nvPr>
        </p:nvSpPr>
        <p:spPr>
          <a:xfrm>
            <a:off x="5204782" y="1534913"/>
            <a:ext cx="5059041" cy="1107996"/>
          </a:xfrm>
          <a:prstGeom prst="rect">
            <a:avLst/>
          </a:prstGeom>
        </p:spPr>
        <p:txBody>
          <a:bodyPr wrap="square" lIns="0" tIns="0" rIns="0" bIns="0">
            <a:spAutoFit/>
          </a:bodyPr>
          <a:lstStyle>
            <a:lvl1pPr marL="0" indent="0" algn="l" defTabSz="914400" rtl="0" eaLnBrk="1" latinLnBrk="0" hangingPunct="1">
              <a:lnSpc>
                <a:spcPct val="90000"/>
              </a:lnSpc>
              <a:buNone/>
              <a:defRPr lang="en-US" sz="8000" kern="1200" dirty="0" smtClean="0">
                <a:solidFill>
                  <a:schemeClr val="bg1"/>
                </a:solidFill>
                <a:latin typeface="Raleway ExtraBold" pitchFamily="2" charset="0"/>
                <a:ea typeface="+mn-ea"/>
                <a:cs typeface="+mn-cs"/>
              </a:defRPr>
            </a:lvl1pPr>
            <a:lvl2pPr marL="457200" indent="0">
              <a:buNone/>
              <a:defRPr/>
            </a:lvl2pPr>
          </a:lstStyle>
          <a:p>
            <a:pPr lvl="0"/>
            <a:r>
              <a:rPr lang="en-US" dirty="0"/>
              <a:t>5</a:t>
            </a:r>
          </a:p>
        </p:txBody>
      </p:sp>
      <p:sp>
        <p:nvSpPr>
          <p:cNvPr id="32" name="Rectangle: Rounded Corners 31">
            <a:extLst>
              <a:ext uri="{FF2B5EF4-FFF2-40B4-BE49-F238E27FC236}">
                <a16:creationId xmlns:a16="http://schemas.microsoft.com/office/drawing/2014/main" id="{6B60FDE6-0609-6637-19F9-15BC9D7E1C1B}"/>
              </a:ext>
            </a:extLst>
          </p:cNvPr>
          <p:cNvSpPr/>
          <p:nvPr userDrawn="1"/>
        </p:nvSpPr>
        <p:spPr>
          <a:xfrm>
            <a:off x="5204782" y="4838551"/>
            <a:ext cx="521970"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3" name="Text Placeholder 6">
            <a:extLst>
              <a:ext uri="{FF2B5EF4-FFF2-40B4-BE49-F238E27FC236}">
                <a16:creationId xmlns:a16="http://schemas.microsoft.com/office/drawing/2014/main" id="{B45FEC2B-2043-F1E3-B8A7-3D1F7391A938}"/>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bg1"/>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34" name="Oval 33">
            <a:extLst>
              <a:ext uri="{FF2B5EF4-FFF2-40B4-BE49-F238E27FC236}">
                <a16:creationId xmlns:a16="http://schemas.microsoft.com/office/drawing/2014/main" id="{4580341B-5308-6395-5728-BDEF57D85653}"/>
              </a:ext>
            </a:extLst>
          </p:cNvPr>
          <p:cNvSpPr/>
          <p:nvPr userDrawn="1"/>
        </p:nvSpPr>
        <p:spPr>
          <a:xfrm>
            <a:off x="11739516" y="6330254"/>
            <a:ext cx="221138" cy="221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solidFill>
                  <a:schemeClr val="accent5"/>
                </a:solidFill>
              </a:rPr>
              <a:t>‹N°›</a:t>
            </a:fld>
            <a:endParaRPr lang="fr-FR" sz="700" dirty="0">
              <a:solidFill>
                <a:schemeClr val="accent5"/>
              </a:solidFill>
            </a:endParaRPr>
          </a:p>
        </p:txBody>
      </p:sp>
    </p:spTree>
    <p:extLst>
      <p:ext uri="{BB962C8B-B14F-4D97-AF65-F5344CB8AC3E}">
        <p14:creationId xmlns:p14="http://schemas.microsoft.com/office/powerpoint/2010/main" val="223241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5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accent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4479A4-C938-9E02-C93B-F41AAEA4D82C}"/>
              </a:ext>
            </a:extLst>
          </p:cNvPr>
          <p:cNvGrpSpPr/>
          <p:nvPr userDrawn="1"/>
        </p:nvGrpSpPr>
        <p:grpSpPr>
          <a:xfrm>
            <a:off x="-1666533" y="770286"/>
            <a:ext cx="8726402" cy="5334462"/>
            <a:chOff x="-1666533" y="770286"/>
            <a:chExt cx="8726402" cy="5334462"/>
          </a:xfrm>
        </p:grpSpPr>
        <p:sp>
          <p:nvSpPr>
            <p:cNvPr id="3" name="Freeform: Shape 2">
              <a:extLst>
                <a:ext uri="{FF2B5EF4-FFF2-40B4-BE49-F238E27FC236}">
                  <a16:creationId xmlns:a16="http://schemas.microsoft.com/office/drawing/2014/main" id="{39F2CCA5-3E58-65F1-9130-3A1A12A9F981}"/>
                </a:ext>
              </a:extLst>
            </p:cNvPr>
            <p:cNvSpPr/>
            <p:nvPr/>
          </p:nvSpPr>
          <p:spPr>
            <a:xfrm>
              <a:off x="4833391" y="2456499"/>
              <a:ext cx="2205395" cy="3648164"/>
            </a:xfrm>
            <a:custGeom>
              <a:avLst/>
              <a:gdLst>
                <a:gd name="connsiteX0" fmla="*/ 122475 w 2205395"/>
                <a:gd name="connsiteY0" fmla="*/ 2091789 h 3648164"/>
                <a:gd name="connsiteX1" fmla="*/ 119799 w 2205395"/>
                <a:gd name="connsiteY1" fmla="*/ 2094382 h 3648164"/>
                <a:gd name="connsiteX2" fmla="*/ 0 w 2205395"/>
                <a:gd name="connsiteY2" fmla="*/ 2212424 h 3648164"/>
                <a:gd name="connsiteX3" fmla="*/ 0 w 2205395"/>
                <a:gd name="connsiteY3" fmla="*/ 2640586 h 3648164"/>
                <a:gd name="connsiteX4" fmla="*/ 299078 w 2205395"/>
                <a:gd name="connsiteY4" fmla="*/ 3353521 h 3648164"/>
                <a:gd name="connsiteX5" fmla="*/ 299078 w 2205395"/>
                <a:gd name="connsiteY5" fmla="*/ 3353521 h 3648164"/>
                <a:gd name="connsiteX6" fmla="*/ 1102698 w 2205395"/>
                <a:gd name="connsiteY6" fmla="*/ 3648165 h 3648164"/>
                <a:gd name="connsiteX7" fmla="*/ 1909832 w 2205395"/>
                <a:gd name="connsiteY7" fmla="*/ 3353604 h 3648164"/>
                <a:gd name="connsiteX8" fmla="*/ 2205396 w 2205395"/>
                <a:gd name="connsiteY8" fmla="*/ 2640586 h 3648164"/>
                <a:gd name="connsiteX9" fmla="*/ 2205396 w 2205395"/>
                <a:gd name="connsiteY9" fmla="*/ 0 h 3648164"/>
                <a:gd name="connsiteX10" fmla="*/ 2046278 w 2205395"/>
                <a:gd name="connsiteY10" fmla="*/ 194589 h 3648164"/>
                <a:gd name="connsiteX11" fmla="*/ 122392 w 2205395"/>
                <a:gd name="connsiteY11" fmla="*/ 2091789 h 36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5395" h="3648164">
                  <a:moveTo>
                    <a:pt x="122475" y="2091789"/>
                  </a:moveTo>
                  <a:lnTo>
                    <a:pt x="119799" y="2094382"/>
                  </a:lnTo>
                  <a:lnTo>
                    <a:pt x="0" y="2212424"/>
                  </a:lnTo>
                  <a:lnTo>
                    <a:pt x="0" y="2640586"/>
                  </a:lnTo>
                  <a:cubicBezTo>
                    <a:pt x="0" y="2916992"/>
                    <a:pt x="106245" y="3170226"/>
                    <a:pt x="299078" y="3353521"/>
                  </a:cubicBezTo>
                  <a:cubicBezTo>
                    <a:pt x="299078" y="3353521"/>
                    <a:pt x="299078" y="3353521"/>
                    <a:pt x="299078" y="3353521"/>
                  </a:cubicBezTo>
                  <a:cubicBezTo>
                    <a:pt x="501865" y="3546269"/>
                    <a:pt x="779777" y="3648165"/>
                    <a:pt x="1102698" y="3648165"/>
                  </a:cubicBezTo>
                  <a:cubicBezTo>
                    <a:pt x="1425618" y="3648165"/>
                    <a:pt x="1708383" y="3546269"/>
                    <a:pt x="1909832" y="3353604"/>
                  </a:cubicBezTo>
                  <a:cubicBezTo>
                    <a:pt x="2100405" y="3171313"/>
                    <a:pt x="2205396" y="2918080"/>
                    <a:pt x="2205396" y="2640586"/>
                  </a:cubicBezTo>
                  <a:lnTo>
                    <a:pt x="2205396" y="0"/>
                  </a:lnTo>
                  <a:cubicBezTo>
                    <a:pt x="2159551" y="69855"/>
                    <a:pt x="2106428" y="135192"/>
                    <a:pt x="2046278" y="194589"/>
                  </a:cubicBezTo>
                  <a:lnTo>
                    <a:pt x="122392" y="2091789"/>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4" name="Freeform: Shape 3">
              <a:extLst>
                <a:ext uri="{FF2B5EF4-FFF2-40B4-BE49-F238E27FC236}">
                  <a16:creationId xmlns:a16="http://schemas.microsoft.com/office/drawing/2014/main" id="{BD9A5D33-B9A9-527D-292B-C2A340805DAB}"/>
                </a:ext>
              </a:extLst>
            </p:cNvPr>
            <p:cNvSpPr/>
            <p:nvPr/>
          </p:nvSpPr>
          <p:spPr>
            <a:xfrm>
              <a:off x="-1666533" y="1531407"/>
              <a:ext cx="3142974" cy="4573340"/>
            </a:xfrm>
            <a:custGeom>
              <a:avLst/>
              <a:gdLst>
                <a:gd name="connsiteX0" fmla="*/ 2681349 w 3142974"/>
                <a:gd name="connsiteY0" fmla="*/ 455268 h 4573340"/>
                <a:gd name="connsiteX1" fmla="*/ 257772 w 3142974"/>
                <a:gd name="connsiteY1" fmla="*/ 2845465 h 4573340"/>
                <a:gd name="connsiteX2" fmla="*/ 3200 w 3142974"/>
                <a:gd name="connsiteY2" fmla="*/ 3536063 h 4573340"/>
                <a:gd name="connsiteX3" fmla="*/ 340008 w 3142974"/>
                <a:gd name="connsiteY3" fmla="*/ 4234608 h 4573340"/>
                <a:gd name="connsiteX4" fmla="*/ 1096780 w 3142974"/>
                <a:gd name="connsiteY4" fmla="*/ 4573341 h 4573340"/>
                <a:gd name="connsiteX5" fmla="*/ 1805364 w 3142974"/>
                <a:gd name="connsiteY5" fmla="*/ 4282712 h 4573340"/>
                <a:gd name="connsiteX6" fmla="*/ 3112774 w 3142974"/>
                <a:gd name="connsiteY6" fmla="*/ 2993289 h 4573340"/>
                <a:gd name="connsiteX7" fmla="*/ 3112774 w 3142974"/>
                <a:gd name="connsiteY7" fmla="*/ 266200 h 4573340"/>
                <a:gd name="connsiteX8" fmla="*/ 3142975 w 3142974"/>
                <a:gd name="connsiteY8" fmla="*/ 0 h 4573340"/>
                <a:gd name="connsiteX9" fmla="*/ 2681349 w 3142974"/>
                <a:gd name="connsiteY9" fmla="*/ 455268 h 457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974" h="4573340">
                  <a:moveTo>
                    <a:pt x="2681349" y="455268"/>
                  </a:moveTo>
                  <a:lnTo>
                    <a:pt x="257772" y="2845465"/>
                  </a:lnTo>
                  <a:cubicBezTo>
                    <a:pt x="71800" y="3028843"/>
                    <a:pt x="-18634" y="3274129"/>
                    <a:pt x="3200" y="3536063"/>
                  </a:cubicBezTo>
                  <a:cubicBezTo>
                    <a:pt x="24199" y="3787623"/>
                    <a:pt x="143830" y="4035669"/>
                    <a:pt x="340008" y="4234608"/>
                  </a:cubicBezTo>
                  <a:cubicBezTo>
                    <a:pt x="542879" y="4440324"/>
                    <a:pt x="839949" y="4573341"/>
                    <a:pt x="1096780" y="4573341"/>
                  </a:cubicBezTo>
                  <a:cubicBezTo>
                    <a:pt x="1353610" y="4573341"/>
                    <a:pt x="1615377" y="4470106"/>
                    <a:pt x="1805364" y="4282712"/>
                  </a:cubicBezTo>
                  <a:lnTo>
                    <a:pt x="3112774" y="2993289"/>
                  </a:lnTo>
                  <a:lnTo>
                    <a:pt x="3112774" y="266200"/>
                  </a:lnTo>
                  <a:cubicBezTo>
                    <a:pt x="3112774" y="175849"/>
                    <a:pt x="3123231" y="86753"/>
                    <a:pt x="3142975" y="0"/>
                  </a:cubicBezTo>
                  <a:lnTo>
                    <a:pt x="2681349" y="455268"/>
                  </a:lnTo>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6" name="Freeform: Shape 5">
              <a:extLst>
                <a:ext uri="{FF2B5EF4-FFF2-40B4-BE49-F238E27FC236}">
                  <a16:creationId xmlns:a16="http://schemas.microsoft.com/office/drawing/2014/main" id="{0CA4893C-6F18-54D2-74C3-193BC05300A6}"/>
                </a:ext>
              </a:extLst>
            </p:cNvPr>
            <p:cNvSpPr/>
            <p:nvPr/>
          </p:nvSpPr>
          <p:spPr>
            <a:xfrm>
              <a:off x="1620751" y="770286"/>
              <a:ext cx="5439118" cy="5334462"/>
            </a:xfrm>
            <a:custGeom>
              <a:avLst/>
              <a:gdLst>
                <a:gd name="connsiteX0" fmla="*/ 4810009 w 5439118"/>
                <a:gd name="connsiteY0" fmla="*/ 82403 h 5334462"/>
                <a:gd name="connsiteX1" fmla="*/ 4405355 w 5439118"/>
                <a:gd name="connsiteY1" fmla="*/ 0 h 5334462"/>
                <a:gd name="connsiteX2" fmla="*/ 3698192 w 5439118"/>
                <a:gd name="connsiteY2" fmla="*/ 297990 h 5334462"/>
                <a:gd name="connsiteX3" fmla="*/ 2307292 w 5439118"/>
                <a:gd name="connsiteY3" fmla="*/ 1669566 h 5334462"/>
                <a:gd name="connsiteX4" fmla="*/ 2297504 w 5439118"/>
                <a:gd name="connsiteY4" fmla="*/ 1676677 h 5334462"/>
                <a:gd name="connsiteX5" fmla="*/ 2172017 w 5439118"/>
                <a:gd name="connsiteY5" fmla="*/ 1800407 h 5334462"/>
                <a:gd name="connsiteX6" fmla="*/ 2172017 w 5439118"/>
                <a:gd name="connsiteY6" fmla="*/ 1027322 h 5334462"/>
                <a:gd name="connsiteX7" fmla="*/ 1542991 w 5439118"/>
                <a:gd name="connsiteY7" fmla="*/ 82403 h 5334462"/>
                <a:gd name="connsiteX8" fmla="*/ 1114159 w 5439118"/>
                <a:gd name="connsiteY8" fmla="*/ 3012 h 5334462"/>
                <a:gd name="connsiteX9" fmla="*/ 358977 w 5439118"/>
                <a:gd name="connsiteY9" fmla="*/ 244700 h 5334462"/>
                <a:gd name="connsiteX10" fmla="*/ 353288 w 5439118"/>
                <a:gd name="connsiteY10" fmla="*/ 249469 h 5334462"/>
                <a:gd name="connsiteX11" fmla="*/ 353288 w 5439118"/>
                <a:gd name="connsiteY11" fmla="*/ 249469 h 5334462"/>
                <a:gd name="connsiteX12" fmla="*/ 192079 w 5439118"/>
                <a:gd name="connsiteY12" fmla="*/ 429334 h 5334462"/>
                <a:gd name="connsiteX13" fmla="*/ 0 w 5439118"/>
                <a:gd name="connsiteY13" fmla="*/ 1027238 h 5334462"/>
                <a:gd name="connsiteX14" fmla="*/ 0 w 5439118"/>
                <a:gd name="connsiteY14" fmla="*/ 4261797 h 5334462"/>
                <a:gd name="connsiteX15" fmla="*/ 474760 w 5439118"/>
                <a:gd name="connsiteY15" fmla="*/ 5125986 h 5334462"/>
                <a:gd name="connsiteX16" fmla="*/ 1104622 w 5439118"/>
                <a:gd name="connsiteY16" fmla="*/ 5334462 h 5334462"/>
                <a:gd name="connsiteX17" fmla="*/ 1807434 w 5439118"/>
                <a:gd name="connsiteY17" fmla="*/ 5037141 h 5334462"/>
                <a:gd name="connsiteX18" fmla="*/ 3210130 w 5439118"/>
                <a:gd name="connsiteY18" fmla="*/ 3653937 h 5334462"/>
                <a:gd name="connsiteX19" fmla="*/ 3210130 w 5439118"/>
                <a:gd name="connsiteY19" fmla="*/ 3656530 h 5334462"/>
                <a:gd name="connsiteX20" fmla="*/ 3212808 w 5439118"/>
                <a:gd name="connsiteY20" fmla="*/ 3653937 h 5334462"/>
                <a:gd name="connsiteX21" fmla="*/ 5136694 w 5439118"/>
                <a:gd name="connsiteY21" fmla="*/ 1756738 h 5334462"/>
                <a:gd name="connsiteX22" fmla="*/ 5418287 w 5439118"/>
                <a:gd name="connsiteY22" fmla="*/ 1240316 h 5334462"/>
                <a:gd name="connsiteX23" fmla="*/ 5439118 w 5439118"/>
                <a:gd name="connsiteY23" fmla="*/ 1097428 h 5334462"/>
                <a:gd name="connsiteX24" fmla="*/ 5439118 w 5439118"/>
                <a:gd name="connsiteY24" fmla="*/ 1027406 h 5334462"/>
                <a:gd name="connsiteX25" fmla="*/ 4810093 w 5439118"/>
                <a:gd name="connsiteY25" fmla="*/ 82487 h 533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39118" h="5334462">
                  <a:moveTo>
                    <a:pt x="4810009" y="82403"/>
                  </a:moveTo>
                  <a:cubicBezTo>
                    <a:pt x="4663524" y="23424"/>
                    <a:pt x="4528081" y="0"/>
                    <a:pt x="4405355" y="0"/>
                  </a:cubicBezTo>
                  <a:cubicBezTo>
                    <a:pt x="4048803" y="0"/>
                    <a:pt x="3799670" y="197935"/>
                    <a:pt x="3698192" y="297990"/>
                  </a:cubicBezTo>
                  <a:lnTo>
                    <a:pt x="2307292" y="1669566"/>
                  </a:lnTo>
                  <a:cubicBezTo>
                    <a:pt x="2304280" y="1672577"/>
                    <a:pt x="2300767" y="1674334"/>
                    <a:pt x="2297504" y="1676677"/>
                  </a:cubicBezTo>
                  <a:lnTo>
                    <a:pt x="2172017" y="1800407"/>
                  </a:lnTo>
                  <a:lnTo>
                    <a:pt x="2172017" y="1027322"/>
                  </a:lnTo>
                  <a:cubicBezTo>
                    <a:pt x="2172017" y="614302"/>
                    <a:pt x="1923970" y="241772"/>
                    <a:pt x="1542991" y="82403"/>
                  </a:cubicBezTo>
                  <a:cubicBezTo>
                    <a:pt x="1415329" y="29029"/>
                    <a:pt x="1266585" y="3012"/>
                    <a:pt x="1114159" y="3012"/>
                  </a:cubicBezTo>
                  <a:cubicBezTo>
                    <a:pt x="840848" y="3012"/>
                    <a:pt x="555657" y="86419"/>
                    <a:pt x="358977" y="244700"/>
                  </a:cubicBezTo>
                  <a:cubicBezTo>
                    <a:pt x="357137" y="246290"/>
                    <a:pt x="355129" y="247879"/>
                    <a:pt x="353288" y="249469"/>
                  </a:cubicBezTo>
                  <a:cubicBezTo>
                    <a:pt x="353288" y="249469"/>
                    <a:pt x="353288" y="249469"/>
                    <a:pt x="353288" y="249469"/>
                  </a:cubicBezTo>
                  <a:cubicBezTo>
                    <a:pt x="292302" y="303512"/>
                    <a:pt x="238509" y="363997"/>
                    <a:pt x="192079" y="429334"/>
                  </a:cubicBezTo>
                  <a:cubicBezTo>
                    <a:pt x="69353" y="601920"/>
                    <a:pt x="0" y="809225"/>
                    <a:pt x="0" y="1027238"/>
                  </a:cubicBezTo>
                  <a:lnTo>
                    <a:pt x="0" y="4261797"/>
                  </a:lnTo>
                  <a:cubicBezTo>
                    <a:pt x="0" y="4625208"/>
                    <a:pt x="189402" y="4944197"/>
                    <a:pt x="474760" y="5125986"/>
                  </a:cubicBezTo>
                  <a:cubicBezTo>
                    <a:pt x="706159" y="5278913"/>
                    <a:pt x="918650" y="5334462"/>
                    <a:pt x="1104622" y="5334462"/>
                  </a:cubicBezTo>
                  <a:cubicBezTo>
                    <a:pt x="1440426" y="5334462"/>
                    <a:pt x="1689643" y="5153342"/>
                    <a:pt x="1807434" y="5037141"/>
                  </a:cubicBezTo>
                  <a:lnTo>
                    <a:pt x="3210130" y="3653937"/>
                  </a:lnTo>
                  <a:lnTo>
                    <a:pt x="3210130" y="3656530"/>
                  </a:lnTo>
                  <a:lnTo>
                    <a:pt x="3212808" y="3653937"/>
                  </a:lnTo>
                  <a:lnTo>
                    <a:pt x="5136694" y="1756738"/>
                  </a:lnTo>
                  <a:cubicBezTo>
                    <a:pt x="5285021" y="1610503"/>
                    <a:pt x="5378215" y="1429969"/>
                    <a:pt x="5418287" y="1240316"/>
                  </a:cubicBezTo>
                  <a:cubicBezTo>
                    <a:pt x="5428243" y="1193049"/>
                    <a:pt x="5435855" y="1145447"/>
                    <a:pt x="5439118" y="1097428"/>
                  </a:cubicBezTo>
                  <a:lnTo>
                    <a:pt x="5439118" y="1027406"/>
                  </a:lnTo>
                  <a:cubicBezTo>
                    <a:pt x="5439118" y="614469"/>
                    <a:pt x="5193247" y="236669"/>
                    <a:pt x="4810093" y="82487"/>
                  </a:cubicBezTo>
                  <a:close/>
                </a:path>
              </a:pathLst>
            </a:custGeom>
            <a:solidFill>
              <a:schemeClr val="bg1">
                <a:alpha val="48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grpSp>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2197743" y="2514904"/>
            <a:ext cx="3554875" cy="1218795"/>
          </a:xfrm>
          <a:prstGeom prst="rect">
            <a:avLst/>
          </a:prstGeom>
        </p:spPr>
        <p:txBody>
          <a:bodyPr wrap="square" lIns="0" tIns="0" rIns="0" bIns="0" anchor="b">
            <a:spAutoFit/>
          </a:bodyPr>
          <a:lstStyle>
            <a:lvl1pPr marL="0" indent="0" algn="l" defTabSz="914400" rtl="0" eaLnBrk="1" latinLnBrk="0" hangingPunct="1">
              <a:lnSpc>
                <a:spcPct val="90000"/>
              </a:lnSpc>
              <a:spcBef>
                <a:spcPts val="0"/>
              </a:spcBef>
              <a:buNone/>
              <a:defRPr lang="en-US" sz="4400" kern="1200" dirty="0" smtClean="0">
                <a:solidFill>
                  <a:schemeClr val="bg1"/>
                </a:solidFill>
                <a:latin typeface="Raleway ExtraBold" pitchFamily="2" charset="0"/>
                <a:ea typeface="+mn-ea"/>
                <a:cs typeface="+mn-cs"/>
              </a:defRPr>
            </a:lvl1pPr>
            <a:lvl2pPr marL="457200" indent="0">
              <a:buNone/>
              <a:defRPr/>
            </a:lvl2pPr>
          </a:lstStyle>
          <a:p>
            <a:r>
              <a:rPr lang="fr-FR" dirty="0"/>
              <a:t>Titre</a:t>
            </a:r>
            <a:br>
              <a:rPr lang="fr-FR" dirty="0"/>
            </a:br>
            <a:r>
              <a:rPr lang="fr-FR" dirty="0"/>
              <a:t>du chapitre</a:t>
            </a:r>
          </a:p>
        </p:txBody>
      </p:sp>
      <p:grpSp>
        <p:nvGrpSpPr>
          <p:cNvPr id="30" name="Group 29">
            <a:extLst>
              <a:ext uri="{FF2B5EF4-FFF2-40B4-BE49-F238E27FC236}">
                <a16:creationId xmlns:a16="http://schemas.microsoft.com/office/drawing/2014/main" id="{AAC34D7C-D09A-D521-CED8-1B1BBA3DC499}"/>
              </a:ext>
            </a:extLst>
          </p:cNvPr>
          <p:cNvGrpSpPr/>
          <p:nvPr userDrawn="1"/>
        </p:nvGrpSpPr>
        <p:grpSpPr>
          <a:xfrm>
            <a:off x="11449372" y="216620"/>
            <a:ext cx="512708" cy="313373"/>
            <a:chOff x="10042190" y="580707"/>
            <a:chExt cx="581898" cy="355663"/>
          </a:xfrm>
        </p:grpSpPr>
        <p:sp>
          <p:nvSpPr>
            <p:cNvPr id="31" name="Freeform: Shape 30">
              <a:extLst>
                <a:ext uri="{FF2B5EF4-FFF2-40B4-BE49-F238E27FC236}">
                  <a16:creationId xmlns:a16="http://schemas.microsoft.com/office/drawing/2014/main" id="{3BC5EF99-3B32-33F6-D9AF-E5A0D862BBF8}"/>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2" name="Freeform: Shape 31">
              <a:extLst>
                <a:ext uri="{FF2B5EF4-FFF2-40B4-BE49-F238E27FC236}">
                  <a16:creationId xmlns:a16="http://schemas.microsoft.com/office/drawing/2014/main" id="{CC77C5E8-FC6F-7B70-488E-5DBB8C82C40F}"/>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3" name="Freeform: Shape 32">
              <a:extLst>
                <a:ext uri="{FF2B5EF4-FFF2-40B4-BE49-F238E27FC236}">
                  <a16:creationId xmlns:a16="http://schemas.microsoft.com/office/drawing/2014/main" id="{4A9CEC9C-9729-CEE8-3E49-5E629D3B0567}"/>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chemeClr val="bg1"/>
            </a:solidFill>
            <a:ln w="9525" cap="flat">
              <a:noFill/>
              <a:prstDash val="solid"/>
              <a:miter/>
            </a:ln>
          </p:spPr>
          <p:txBody>
            <a:bodyPr rtlCol="0" anchor="ctr"/>
            <a:lstStyle/>
            <a:p>
              <a:endParaRPr lang="fr-FR">
                <a:solidFill>
                  <a:schemeClr val="bg1"/>
                </a:solidFill>
              </a:endParaRPr>
            </a:p>
          </p:txBody>
        </p:sp>
      </p:grpSp>
      <p:sp>
        <p:nvSpPr>
          <p:cNvPr id="46" name="Text Placeholder 6">
            <a:extLst>
              <a:ext uri="{FF2B5EF4-FFF2-40B4-BE49-F238E27FC236}">
                <a16:creationId xmlns:a16="http://schemas.microsoft.com/office/drawing/2014/main" id="{10670D34-4324-7782-ADCA-5C690377F0A5}"/>
              </a:ext>
            </a:extLst>
          </p:cNvPr>
          <p:cNvSpPr>
            <a:spLocks noGrp="1"/>
          </p:cNvSpPr>
          <p:nvPr>
            <p:ph type="body" sz="quarter" idx="11"/>
          </p:nvPr>
        </p:nvSpPr>
        <p:spPr>
          <a:xfrm>
            <a:off x="2197743" y="3898134"/>
            <a:ext cx="3554875" cy="276999"/>
          </a:xfrm>
          <a:prstGeom prst="rect">
            <a:avLst/>
          </a:prstGeom>
        </p:spPr>
        <p:txBody>
          <a:bodyPr wrap="square" lIns="0" tIns="0" rIns="0" bIns="0">
            <a:spAutoFit/>
          </a:bodyPr>
          <a:lstStyle>
            <a:lvl1pPr marL="0" indent="0" algn="l" defTabSz="914400" rtl="0" eaLnBrk="1" latinLnBrk="0" hangingPunct="1">
              <a:lnSpc>
                <a:spcPct val="90000"/>
              </a:lnSpc>
              <a:buNone/>
              <a:defRPr lang="en-US" sz="2000" kern="1200" dirty="0" smtClean="0">
                <a:solidFill>
                  <a:schemeClr val="bg1"/>
                </a:solidFill>
                <a:latin typeface="+mn-lt"/>
                <a:ea typeface="+mn-ea"/>
                <a:cs typeface="+mn-cs"/>
              </a:defRPr>
            </a:lvl1pPr>
            <a:lvl2pPr marL="457200" indent="0">
              <a:buNone/>
              <a:defRPr/>
            </a:lvl2pPr>
          </a:lstStyle>
          <a:p>
            <a:pPr lvl="0"/>
            <a:r>
              <a:rPr lang="en-US" dirty="0"/>
              <a:t>Click to edit Master text styles</a:t>
            </a:r>
          </a:p>
        </p:txBody>
      </p:sp>
      <p:sp>
        <p:nvSpPr>
          <p:cNvPr id="47" name="Text Placeholder 6">
            <a:extLst>
              <a:ext uri="{FF2B5EF4-FFF2-40B4-BE49-F238E27FC236}">
                <a16:creationId xmlns:a16="http://schemas.microsoft.com/office/drawing/2014/main" id="{E38CB365-0219-E63F-74AC-2AE8262C74E2}"/>
              </a:ext>
            </a:extLst>
          </p:cNvPr>
          <p:cNvSpPr>
            <a:spLocks noGrp="1"/>
          </p:cNvSpPr>
          <p:nvPr>
            <p:ph type="body" sz="quarter" idx="15" hasCustomPrompt="1"/>
          </p:nvPr>
        </p:nvSpPr>
        <p:spPr>
          <a:xfrm>
            <a:off x="557981" y="261351"/>
            <a:ext cx="761534" cy="1107996"/>
          </a:xfrm>
          <a:prstGeom prst="rect">
            <a:avLst/>
          </a:prstGeom>
        </p:spPr>
        <p:txBody>
          <a:bodyPr wrap="square" lIns="0" tIns="0" rIns="0" bIns="0">
            <a:spAutoFit/>
          </a:bodyPr>
          <a:lstStyle>
            <a:lvl1pPr marL="0" indent="0" algn="l" defTabSz="914400" rtl="0" eaLnBrk="1" latinLnBrk="0" hangingPunct="1">
              <a:lnSpc>
                <a:spcPct val="90000"/>
              </a:lnSpc>
              <a:buNone/>
              <a:defRPr lang="en-US" sz="8000" kern="1200" dirty="0" smtClean="0">
                <a:solidFill>
                  <a:schemeClr val="bg1"/>
                </a:solidFill>
                <a:latin typeface="Raleway ExtraBold" pitchFamily="2" charset="0"/>
                <a:ea typeface="+mn-ea"/>
                <a:cs typeface="+mn-cs"/>
              </a:defRPr>
            </a:lvl1pPr>
            <a:lvl2pPr marL="457200" indent="0">
              <a:buNone/>
              <a:defRPr/>
            </a:lvl2pPr>
          </a:lstStyle>
          <a:p>
            <a:pPr lvl="0"/>
            <a:r>
              <a:rPr lang="en-US" dirty="0"/>
              <a:t>5</a:t>
            </a:r>
          </a:p>
        </p:txBody>
      </p:sp>
      <p:sp>
        <p:nvSpPr>
          <p:cNvPr id="48" name="Rectangle: Rounded Corners 47">
            <a:extLst>
              <a:ext uri="{FF2B5EF4-FFF2-40B4-BE49-F238E27FC236}">
                <a16:creationId xmlns:a16="http://schemas.microsoft.com/office/drawing/2014/main" id="{8A21C1FD-CED0-55D4-C214-0521DB22D65F}"/>
              </a:ext>
            </a:extLst>
          </p:cNvPr>
          <p:cNvSpPr/>
          <p:nvPr userDrawn="1"/>
        </p:nvSpPr>
        <p:spPr>
          <a:xfrm>
            <a:off x="620845" y="1369347"/>
            <a:ext cx="455480" cy="555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Text Placeholder 6">
            <a:extLst>
              <a:ext uri="{FF2B5EF4-FFF2-40B4-BE49-F238E27FC236}">
                <a16:creationId xmlns:a16="http://schemas.microsoft.com/office/drawing/2014/main" id="{D7C651F4-622F-BEF9-C0C9-AF2DD9009C18}"/>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bg1"/>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51" name="Oval 50">
            <a:extLst>
              <a:ext uri="{FF2B5EF4-FFF2-40B4-BE49-F238E27FC236}">
                <a16:creationId xmlns:a16="http://schemas.microsoft.com/office/drawing/2014/main" id="{C0E3A263-F491-B47E-7E28-B92659C01950}"/>
              </a:ext>
            </a:extLst>
          </p:cNvPr>
          <p:cNvSpPr/>
          <p:nvPr userDrawn="1"/>
        </p:nvSpPr>
        <p:spPr>
          <a:xfrm>
            <a:off x="11739516" y="6330254"/>
            <a:ext cx="221138" cy="221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solidFill>
                  <a:srgbClr val="0C6D66"/>
                </a:solidFill>
              </a:rPr>
              <a:t>‹N°›</a:t>
            </a:fld>
            <a:endParaRPr lang="fr-FR" sz="700" dirty="0">
              <a:solidFill>
                <a:srgbClr val="0C6D66"/>
              </a:solidFill>
            </a:endParaRPr>
          </a:p>
        </p:txBody>
      </p:sp>
    </p:spTree>
    <p:extLst>
      <p:ext uri="{BB962C8B-B14F-4D97-AF65-F5344CB8AC3E}">
        <p14:creationId xmlns:p14="http://schemas.microsoft.com/office/powerpoint/2010/main" val="264557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rgbClr val="2A4055"/>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108CAE9-20DA-D12A-1813-CF19EF5FBDB1}"/>
              </a:ext>
            </a:extLst>
          </p:cNvPr>
          <p:cNvGrpSpPr/>
          <p:nvPr userDrawn="1"/>
        </p:nvGrpSpPr>
        <p:grpSpPr>
          <a:xfrm>
            <a:off x="-821499" y="-2613320"/>
            <a:ext cx="8987334" cy="5493971"/>
            <a:chOff x="-821499" y="-2613320"/>
            <a:chExt cx="8987334" cy="5493971"/>
          </a:xfrm>
        </p:grpSpPr>
        <p:sp>
          <p:nvSpPr>
            <p:cNvPr id="15" name="Freeform: Shape 14">
              <a:extLst>
                <a:ext uri="{FF2B5EF4-FFF2-40B4-BE49-F238E27FC236}">
                  <a16:creationId xmlns:a16="http://schemas.microsoft.com/office/drawing/2014/main" id="{346F2D55-F6E3-4E74-83EF-658794E60D75}"/>
                </a:ext>
              </a:extLst>
            </p:cNvPr>
            <p:cNvSpPr/>
            <p:nvPr/>
          </p:nvSpPr>
          <p:spPr>
            <a:xfrm>
              <a:off x="5872783" y="-876686"/>
              <a:ext cx="2271340" cy="3757250"/>
            </a:xfrm>
            <a:custGeom>
              <a:avLst/>
              <a:gdLst>
                <a:gd name="connsiteX0" fmla="*/ 126137 w 2271340"/>
                <a:gd name="connsiteY0" fmla="*/ 2154336 h 3757250"/>
                <a:gd name="connsiteX1" fmla="*/ 123381 w 2271340"/>
                <a:gd name="connsiteY1" fmla="*/ 2157007 h 3757250"/>
                <a:gd name="connsiteX2" fmla="*/ 0 w 2271340"/>
                <a:gd name="connsiteY2" fmla="*/ 2278578 h 3757250"/>
                <a:gd name="connsiteX3" fmla="*/ 0 w 2271340"/>
                <a:gd name="connsiteY3" fmla="*/ 2719544 h 3757250"/>
                <a:gd name="connsiteX4" fmla="*/ 308021 w 2271340"/>
                <a:gd name="connsiteY4" fmla="*/ 3453796 h 3757250"/>
                <a:gd name="connsiteX5" fmla="*/ 308021 w 2271340"/>
                <a:gd name="connsiteY5" fmla="*/ 3453796 h 3757250"/>
                <a:gd name="connsiteX6" fmla="*/ 1135670 w 2271340"/>
                <a:gd name="connsiteY6" fmla="*/ 3757251 h 3757250"/>
                <a:gd name="connsiteX7" fmla="*/ 1966939 w 2271340"/>
                <a:gd name="connsiteY7" fmla="*/ 3453882 h 3757250"/>
                <a:gd name="connsiteX8" fmla="*/ 2271340 w 2271340"/>
                <a:gd name="connsiteY8" fmla="*/ 2719544 h 3757250"/>
                <a:gd name="connsiteX9" fmla="*/ 2271340 w 2271340"/>
                <a:gd name="connsiteY9" fmla="*/ 0 h 3757250"/>
                <a:gd name="connsiteX10" fmla="*/ 2107465 w 2271340"/>
                <a:gd name="connsiteY10" fmla="*/ 200407 h 3757250"/>
                <a:gd name="connsiteX11" fmla="*/ 126052 w 2271340"/>
                <a:gd name="connsiteY11" fmla="*/ 2154336 h 37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1340" h="3757250">
                  <a:moveTo>
                    <a:pt x="126137" y="2154336"/>
                  </a:moveTo>
                  <a:lnTo>
                    <a:pt x="123381" y="2157007"/>
                  </a:lnTo>
                  <a:lnTo>
                    <a:pt x="0" y="2278578"/>
                  </a:lnTo>
                  <a:lnTo>
                    <a:pt x="0" y="2719544"/>
                  </a:lnTo>
                  <a:cubicBezTo>
                    <a:pt x="0" y="3004215"/>
                    <a:pt x="109422" y="3265020"/>
                    <a:pt x="308021" y="3453796"/>
                  </a:cubicBezTo>
                  <a:cubicBezTo>
                    <a:pt x="308021" y="3453796"/>
                    <a:pt x="308021" y="3453796"/>
                    <a:pt x="308021" y="3453796"/>
                  </a:cubicBezTo>
                  <a:cubicBezTo>
                    <a:pt x="516872" y="3652308"/>
                    <a:pt x="803094" y="3757251"/>
                    <a:pt x="1135670" y="3757251"/>
                  </a:cubicBezTo>
                  <a:cubicBezTo>
                    <a:pt x="1468247" y="3757251"/>
                    <a:pt x="1759466" y="3652308"/>
                    <a:pt x="1966939" y="3453882"/>
                  </a:cubicBezTo>
                  <a:cubicBezTo>
                    <a:pt x="2163211" y="3266140"/>
                    <a:pt x="2271340" y="3005335"/>
                    <a:pt x="2271340" y="2719544"/>
                  </a:cubicBezTo>
                  <a:lnTo>
                    <a:pt x="2271340" y="0"/>
                  </a:lnTo>
                  <a:cubicBezTo>
                    <a:pt x="2224125" y="71943"/>
                    <a:pt x="2169414" y="139234"/>
                    <a:pt x="2107465" y="200407"/>
                  </a:cubicBezTo>
                  <a:lnTo>
                    <a:pt x="126052" y="2154336"/>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6" name="Freeform: Shape 15">
              <a:extLst>
                <a:ext uri="{FF2B5EF4-FFF2-40B4-BE49-F238E27FC236}">
                  <a16:creationId xmlns:a16="http://schemas.microsoft.com/office/drawing/2014/main" id="{1DE4E81F-431D-8904-0D4F-46920B3824DD}"/>
                </a:ext>
              </a:extLst>
            </p:cNvPr>
            <p:cNvSpPr/>
            <p:nvPr/>
          </p:nvSpPr>
          <p:spPr>
            <a:xfrm>
              <a:off x="-821499" y="-1829439"/>
              <a:ext cx="3236954" cy="4710090"/>
            </a:xfrm>
            <a:custGeom>
              <a:avLst/>
              <a:gdLst>
                <a:gd name="connsiteX0" fmla="*/ 3205851 w 3236954"/>
                <a:gd name="connsiteY0" fmla="*/ 274160 h 4710090"/>
                <a:gd name="connsiteX1" fmla="*/ 3236954 w 3236954"/>
                <a:gd name="connsiteY1" fmla="*/ 0 h 4710090"/>
                <a:gd name="connsiteX2" fmla="*/ 265480 w 3236954"/>
                <a:gd name="connsiteY2" fmla="*/ 2930548 h 4710090"/>
                <a:gd name="connsiteX3" fmla="*/ 3296 w 3236954"/>
                <a:gd name="connsiteY3" fmla="*/ 3641796 h 4710090"/>
                <a:gd name="connsiteX4" fmla="*/ 350175 w 3236954"/>
                <a:gd name="connsiteY4" fmla="*/ 4361229 h 4710090"/>
                <a:gd name="connsiteX5" fmla="*/ 1129575 w 3236954"/>
                <a:gd name="connsiteY5" fmla="*/ 4710090 h 4710090"/>
                <a:gd name="connsiteX6" fmla="*/ 1859348 w 3236954"/>
                <a:gd name="connsiteY6" fmla="*/ 4410771 h 4710090"/>
                <a:gd name="connsiteX7" fmla="*/ 3205851 w 3236954"/>
                <a:gd name="connsiteY7" fmla="*/ 3082793 h 4710090"/>
                <a:gd name="connsiteX8" fmla="*/ 3205851 w 3236954"/>
                <a:gd name="connsiteY8" fmla="*/ 274160 h 471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6954" h="4710090">
                  <a:moveTo>
                    <a:pt x="3205851" y="274160"/>
                  </a:moveTo>
                  <a:cubicBezTo>
                    <a:pt x="3205851" y="181108"/>
                    <a:pt x="3216621" y="89348"/>
                    <a:pt x="3236954" y="0"/>
                  </a:cubicBezTo>
                  <a:lnTo>
                    <a:pt x="265480" y="2930548"/>
                  </a:lnTo>
                  <a:cubicBezTo>
                    <a:pt x="73947" y="3119410"/>
                    <a:pt x="-19192" y="3372031"/>
                    <a:pt x="3296" y="3641796"/>
                  </a:cubicBezTo>
                  <a:cubicBezTo>
                    <a:pt x="24922" y="3900878"/>
                    <a:pt x="148131" y="4156342"/>
                    <a:pt x="350175" y="4361229"/>
                  </a:cubicBezTo>
                  <a:cubicBezTo>
                    <a:pt x="559112" y="4573096"/>
                    <a:pt x="865065" y="4710090"/>
                    <a:pt x="1129575" y="4710090"/>
                  </a:cubicBezTo>
                  <a:cubicBezTo>
                    <a:pt x="1394085" y="4710090"/>
                    <a:pt x="1663679" y="4603769"/>
                    <a:pt x="1859348" y="4410771"/>
                  </a:cubicBezTo>
                  <a:lnTo>
                    <a:pt x="3205851" y="3082793"/>
                  </a:lnTo>
                  <a:lnTo>
                    <a:pt x="3205851" y="274160"/>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7" name="Freeform: Shape 16">
              <a:extLst>
                <a:ext uri="{FF2B5EF4-FFF2-40B4-BE49-F238E27FC236}">
                  <a16:creationId xmlns:a16="http://schemas.microsoft.com/office/drawing/2014/main" id="{97D664BE-D760-8A14-3009-73D859094AC8}"/>
                </a:ext>
              </a:extLst>
            </p:cNvPr>
            <p:cNvSpPr/>
            <p:nvPr/>
          </p:nvSpPr>
          <p:spPr>
            <a:xfrm>
              <a:off x="2564080" y="-2613320"/>
              <a:ext cx="5601755" cy="5493970"/>
            </a:xfrm>
            <a:custGeom>
              <a:avLst/>
              <a:gdLst>
                <a:gd name="connsiteX0" fmla="*/ 4953836 w 5601755"/>
                <a:gd name="connsiteY0" fmla="*/ 84867 h 5493970"/>
                <a:gd name="connsiteX1" fmla="*/ 4537082 w 5601755"/>
                <a:gd name="connsiteY1" fmla="*/ 0 h 5493970"/>
                <a:gd name="connsiteX2" fmla="*/ 3808774 w 5601755"/>
                <a:gd name="connsiteY2" fmla="*/ 306901 h 5493970"/>
                <a:gd name="connsiteX3" fmla="*/ 2376283 w 5601755"/>
                <a:gd name="connsiteY3" fmla="*/ 1719488 h 5493970"/>
                <a:gd name="connsiteX4" fmla="*/ 2366203 w 5601755"/>
                <a:gd name="connsiteY4" fmla="*/ 1726812 h 5493970"/>
                <a:gd name="connsiteX5" fmla="*/ 2236963 w 5601755"/>
                <a:gd name="connsiteY5" fmla="*/ 1854242 h 5493970"/>
                <a:gd name="connsiteX6" fmla="*/ 2236963 w 5601755"/>
                <a:gd name="connsiteY6" fmla="*/ 1058041 h 5493970"/>
                <a:gd name="connsiteX7" fmla="*/ 1589129 w 5601755"/>
                <a:gd name="connsiteY7" fmla="*/ 84867 h 5493970"/>
                <a:gd name="connsiteX8" fmla="*/ 1147474 w 5601755"/>
                <a:gd name="connsiteY8" fmla="*/ 3102 h 5493970"/>
                <a:gd name="connsiteX9" fmla="*/ 369711 w 5601755"/>
                <a:gd name="connsiteY9" fmla="*/ 252017 h 5493970"/>
                <a:gd name="connsiteX10" fmla="*/ 363852 w 5601755"/>
                <a:gd name="connsiteY10" fmla="*/ 256928 h 5493970"/>
                <a:gd name="connsiteX11" fmla="*/ 363852 w 5601755"/>
                <a:gd name="connsiteY11" fmla="*/ 256928 h 5493970"/>
                <a:gd name="connsiteX12" fmla="*/ 197823 w 5601755"/>
                <a:gd name="connsiteY12" fmla="*/ 442171 h 5493970"/>
                <a:gd name="connsiteX13" fmla="*/ 0 w 5601755"/>
                <a:gd name="connsiteY13" fmla="*/ 1057954 h 5493970"/>
                <a:gd name="connsiteX14" fmla="*/ 0 w 5601755"/>
                <a:gd name="connsiteY14" fmla="*/ 4389232 h 5493970"/>
                <a:gd name="connsiteX15" fmla="*/ 488956 w 5601755"/>
                <a:gd name="connsiteY15" fmla="*/ 5279261 h 5493970"/>
                <a:gd name="connsiteX16" fmla="*/ 1137652 w 5601755"/>
                <a:gd name="connsiteY16" fmla="*/ 5493971 h 5493970"/>
                <a:gd name="connsiteX17" fmla="*/ 1861479 w 5601755"/>
                <a:gd name="connsiteY17" fmla="*/ 5187759 h 5493970"/>
                <a:gd name="connsiteX18" fmla="*/ 3306118 w 5601755"/>
                <a:gd name="connsiteY18" fmla="*/ 3763195 h 5493970"/>
                <a:gd name="connsiteX19" fmla="*/ 3306118 w 5601755"/>
                <a:gd name="connsiteY19" fmla="*/ 3765866 h 5493970"/>
                <a:gd name="connsiteX20" fmla="*/ 3308875 w 5601755"/>
                <a:gd name="connsiteY20" fmla="*/ 3763195 h 5493970"/>
                <a:gd name="connsiteX21" fmla="*/ 5290289 w 5601755"/>
                <a:gd name="connsiteY21" fmla="*/ 1809267 h 5493970"/>
                <a:gd name="connsiteX22" fmla="*/ 5580302 w 5601755"/>
                <a:gd name="connsiteY22" fmla="*/ 1277403 h 5493970"/>
                <a:gd name="connsiteX23" fmla="*/ 5601756 w 5601755"/>
                <a:gd name="connsiteY23" fmla="*/ 1130242 h 5493970"/>
                <a:gd name="connsiteX24" fmla="*/ 5601756 w 5601755"/>
                <a:gd name="connsiteY24" fmla="*/ 1058127 h 5493970"/>
                <a:gd name="connsiteX25" fmla="*/ 4953922 w 5601755"/>
                <a:gd name="connsiteY25" fmla="*/ 84953 h 549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01755" h="5493970">
                  <a:moveTo>
                    <a:pt x="4953836" y="84867"/>
                  </a:moveTo>
                  <a:cubicBezTo>
                    <a:pt x="4802970" y="24125"/>
                    <a:pt x="4663478" y="0"/>
                    <a:pt x="4537082" y="0"/>
                  </a:cubicBezTo>
                  <a:cubicBezTo>
                    <a:pt x="4169869" y="0"/>
                    <a:pt x="3913286" y="203854"/>
                    <a:pt x="3808774" y="306901"/>
                  </a:cubicBezTo>
                  <a:lnTo>
                    <a:pt x="2376283" y="1719488"/>
                  </a:lnTo>
                  <a:cubicBezTo>
                    <a:pt x="2373182" y="1722590"/>
                    <a:pt x="2369563" y="1724399"/>
                    <a:pt x="2366203" y="1726812"/>
                  </a:cubicBezTo>
                  <a:lnTo>
                    <a:pt x="2236963" y="1854242"/>
                  </a:lnTo>
                  <a:lnTo>
                    <a:pt x="2236963" y="1058041"/>
                  </a:lnTo>
                  <a:cubicBezTo>
                    <a:pt x="2236963" y="632670"/>
                    <a:pt x="1981500" y="249001"/>
                    <a:pt x="1589129" y="84867"/>
                  </a:cubicBezTo>
                  <a:cubicBezTo>
                    <a:pt x="1457649" y="29897"/>
                    <a:pt x="1304457" y="3102"/>
                    <a:pt x="1147474" y="3102"/>
                  </a:cubicBezTo>
                  <a:cubicBezTo>
                    <a:pt x="865991" y="3102"/>
                    <a:pt x="572272" y="89003"/>
                    <a:pt x="369711" y="252017"/>
                  </a:cubicBezTo>
                  <a:cubicBezTo>
                    <a:pt x="367816" y="253654"/>
                    <a:pt x="365748" y="255291"/>
                    <a:pt x="363852" y="256928"/>
                  </a:cubicBezTo>
                  <a:cubicBezTo>
                    <a:pt x="363852" y="256928"/>
                    <a:pt x="363852" y="256928"/>
                    <a:pt x="363852" y="256928"/>
                  </a:cubicBezTo>
                  <a:cubicBezTo>
                    <a:pt x="301042" y="312587"/>
                    <a:pt x="245641" y="374881"/>
                    <a:pt x="197823" y="442171"/>
                  </a:cubicBezTo>
                  <a:cubicBezTo>
                    <a:pt x="71426" y="619919"/>
                    <a:pt x="0" y="833422"/>
                    <a:pt x="0" y="1057954"/>
                  </a:cubicBezTo>
                  <a:lnTo>
                    <a:pt x="0" y="4389232"/>
                  </a:lnTo>
                  <a:cubicBezTo>
                    <a:pt x="0" y="4763509"/>
                    <a:pt x="195065" y="5092036"/>
                    <a:pt x="488956" y="5279261"/>
                  </a:cubicBezTo>
                  <a:cubicBezTo>
                    <a:pt x="727274" y="5436761"/>
                    <a:pt x="946119" y="5493971"/>
                    <a:pt x="1137652" y="5493971"/>
                  </a:cubicBezTo>
                  <a:cubicBezTo>
                    <a:pt x="1483497" y="5493971"/>
                    <a:pt x="1740166" y="5307435"/>
                    <a:pt x="1861479" y="5187759"/>
                  </a:cubicBezTo>
                  <a:lnTo>
                    <a:pt x="3306118" y="3763195"/>
                  </a:lnTo>
                  <a:lnTo>
                    <a:pt x="3306118" y="3765866"/>
                  </a:lnTo>
                  <a:lnTo>
                    <a:pt x="3308875" y="3763195"/>
                  </a:lnTo>
                  <a:lnTo>
                    <a:pt x="5290289" y="1809267"/>
                  </a:lnTo>
                  <a:cubicBezTo>
                    <a:pt x="5443051" y="1658660"/>
                    <a:pt x="5539032" y="1472727"/>
                    <a:pt x="5580302" y="1277403"/>
                  </a:cubicBezTo>
                  <a:cubicBezTo>
                    <a:pt x="5590556" y="1228723"/>
                    <a:pt x="5598396" y="1179698"/>
                    <a:pt x="5601756" y="1130242"/>
                  </a:cubicBezTo>
                  <a:lnTo>
                    <a:pt x="5601756" y="1058127"/>
                  </a:lnTo>
                  <a:cubicBezTo>
                    <a:pt x="5601756" y="632843"/>
                    <a:pt x="5348533" y="243746"/>
                    <a:pt x="4953922" y="84953"/>
                  </a:cubicBezTo>
                  <a:close/>
                </a:path>
              </a:pathLst>
            </a:custGeom>
            <a:solidFill>
              <a:schemeClr val="bg1">
                <a:alpha val="48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grpSp>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878229" y="172277"/>
            <a:ext cx="9651124" cy="775597"/>
          </a:xfrm>
          <a:prstGeom prst="rect">
            <a:avLst/>
          </a:prstGeom>
        </p:spPr>
        <p:txBody>
          <a:bodyPr wrap="square" lIns="0" tIns="0" rIns="0" bIns="0" anchor="ctr">
            <a:spAutoFit/>
          </a:bodyPr>
          <a:lstStyle>
            <a:lvl1pPr marL="0" indent="0" algn="l" defTabSz="914400" rtl="0" eaLnBrk="1" latinLnBrk="0" hangingPunct="1">
              <a:lnSpc>
                <a:spcPct val="90000"/>
              </a:lnSpc>
              <a:buNone/>
              <a:defRPr lang="en-US" sz="2800" kern="1200" dirty="0" smtClean="0">
                <a:solidFill>
                  <a:schemeClr val="bg1"/>
                </a:solidFill>
                <a:latin typeface="Raleway SemiBold" pitchFamily="2" charset="0"/>
                <a:ea typeface="+mn-ea"/>
                <a:cs typeface="+mn-cs"/>
              </a:defRPr>
            </a:lvl1pPr>
            <a:lvl2pPr marL="457200" indent="0">
              <a:buNone/>
              <a:defRPr/>
            </a:lvl2pPr>
          </a:lstStyle>
          <a:p>
            <a:r>
              <a:rPr lang="fr-FR" dirty="0"/>
              <a:t>Titre </a:t>
            </a:r>
            <a:br>
              <a:rPr lang="fr-FR" dirty="0"/>
            </a:br>
            <a:r>
              <a:rPr lang="fr-FR" dirty="0"/>
              <a:t>de la slide</a:t>
            </a:r>
          </a:p>
        </p:txBody>
      </p:sp>
      <p:sp>
        <p:nvSpPr>
          <p:cNvPr id="4" name="Rectangle 3">
            <a:extLst>
              <a:ext uri="{FF2B5EF4-FFF2-40B4-BE49-F238E27FC236}">
                <a16:creationId xmlns:a16="http://schemas.microsoft.com/office/drawing/2014/main" id="{76B3B635-7EA2-A7E5-AA2E-904A98654032}"/>
              </a:ext>
            </a:extLst>
          </p:cNvPr>
          <p:cNvSpPr/>
          <p:nvPr userDrawn="1"/>
        </p:nvSpPr>
        <p:spPr>
          <a:xfrm>
            <a:off x="0" y="1068860"/>
            <a:ext cx="12192000" cy="5789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 7">
            <a:extLst>
              <a:ext uri="{FF2B5EF4-FFF2-40B4-BE49-F238E27FC236}">
                <a16:creationId xmlns:a16="http://schemas.microsoft.com/office/drawing/2014/main" id="{1BD71FC5-59E5-4DF4-A63B-4CDF83CD59CC}"/>
              </a:ext>
            </a:extLst>
          </p:cNvPr>
          <p:cNvGrpSpPr/>
          <p:nvPr userDrawn="1"/>
        </p:nvGrpSpPr>
        <p:grpSpPr>
          <a:xfrm>
            <a:off x="11449372" y="403389"/>
            <a:ext cx="512708" cy="313373"/>
            <a:chOff x="10042190" y="580707"/>
            <a:chExt cx="581898" cy="355663"/>
          </a:xfrm>
        </p:grpSpPr>
        <p:sp>
          <p:nvSpPr>
            <p:cNvPr id="10" name="Freeform: Shape 9">
              <a:extLst>
                <a:ext uri="{FF2B5EF4-FFF2-40B4-BE49-F238E27FC236}">
                  <a16:creationId xmlns:a16="http://schemas.microsoft.com/office/drawing/2014/main" id="{8D0CD493-06B9-696D-823B-29CBE3D42A3F}"/>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12" name="Freeform: Shape 11">
              <a:extLst>
                <a:ext uri="{FF2B5EF4-FFF2-40B4-BE49-F238E27FC236}">
                  <a16:creationId xmlns:a16="http://schemas.microsoft.com/office/drawing/2014/main" id="{1B146617-B1D7-1F52-7D19-4522461D2DC5}"/>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13" name="Freeform: Shape 12">
              <a:extLst>
                <a:ext uri="{FF2B5EF4-FFF2-40B4-BE49-F238E27FC236}">
                  <a16:creationId xmlns:a16="http://schemas.microsoft.com/office/drawing/2014/main" id="{476AD106-991D-33CD-2395-949EFAF85341}"/>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chemeClr val="bg1"/>
            </a:solidFill>
            <a:ln w="9525" cap="flat">
              <a:noFill/>
              <a:prstDash val="solid"/>
              <a:miter/>
            </a:ln>
          </p:spPr>
          <p:txBody>
            <a:bodyPr rtlCol="0" anchor="ctr"/>
            <a:lstStyle/>
            <a:p>
              <a:endParaRPr lang="fr-FR">
                <a:solidFill>
                  <a:schemeClr val="bg1"/>
                </a:solidFill>
              </a:endParaRPr>
            </a:p>
          </p:txBody>
        </p:sp>
      </p:grpSp>
      <p:sp>
        <p:nvSpPr>
          <p:cNvPr id="46" name="Text Placeholder 6">
            <a:extLst>
              <a:ext uri="{FF2B5EF4-FFF2-40B4-BE49-F238E27FC236}">
                <a16:creationId xmlns:a16="http://schemas.microsoft.com/office/drawing/2014/main" id="{10670D34-4324-7782-ADCA-5C690377F0A5}"/>
              </a:ext>
            </a:extLst>
          </p:cNvPr>
          <p:cNvSpPr>
            <a:spLocks noGrp="1"/>
          </p:cNvSpPr>
          <p:nvPr>
            <p:ph type="body" sz="quarter" idx="11"/>
          </p:nvPr>
        </p:nvSpPr>
        <p:spPr>
          <a:xfrm>
            <a:off x="878229" y="143767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3" name="Text Placeholder 6">
            <a:extLst>
              <a:ext uri="{FF2B5EF4-FFF2-40B4-BE49-F238E27FC236}">
                <a16:creationId xmlns:a16="http://schemas.microsoft.com/office/drawing/2014/main" id="{F54749D2-695D-3272-0A83-5C5E69241FD7}"/>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tx2"/>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6" name="Text Placeholder 6">
            <a:extLst>
              <a:ext uri="{FF2B5EF4-FFF2-40B4-BE49-F238E27FC236}">
                <a16:creationId xmlns:a16="http://schemas.microsoft.com/office/drawing/2014/main" id="{E3EAA8BD-DBE0-C37D-6736-6DD494075DF9}"/>
              </a:ext>
            </a:extLst>
          </p:cNvPr>
          <p:cNvSpPr>
            <a:spLocks noGrp="1"/>
          </p:cNvSpPr>
          <p:nvPr>
            <p:ph type="body" sz="quarter" idx="14"/>
          </p:nvPr>
        </p:nvSpPr>
        <p:spPr>
          <a:xfrm>
            <a:off x="878229" y="4779446"/>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7" name="Text Placeholder 6">
            <a:extLst>
              <a:ext uri="{FF2B5EF4-FFF2-40B4-BE49-F238E27FC236}">
                <a16:creationId xmlns:a16="http://schemas.microsoft.com/office/drawing/2014/main" id="{05234940-41DA-A4CF-B395-71A370BE3457}"/>
              </a:ext>
            </a:extLst>
          </p:cNvPr>
          <p:cNvSpPr>
            <a:spLocks noGrp="1"/>
          </p:cNvSpPr>
          <p:nvPr>
            <p:ph type="body" sz="quarter" idx="15"/>
          </p:nvPr>
        </p:nvSpPr>
        <p:spPr>
          <a:xfrm>
            <a:off x="6450959" y="143767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9" name="Picture Placeholder 8">
            <a:extLst>
              <a:ext uri="{FF2B5EF4-FFF2-40B4-BE49-F238E27FC236}">
                <a16:creationId xmlns:a16="http://schemas.microsoft.com/office/drawing/2014/main" id="{062E33B6-E349-D93E-9F41-F21B9352D9C6}"/>
              </a:ext>
            </a:extLst>
          </p:cNvPr>
          <p:cNvSpPr>
            <a:spLocks noGrp="1"/>
          </p:cNvSpPr>
          <p:nvPr>
            <p:ph type="pic" sz="quarter" idx="16" hasCustomPrompt="1"/>
          </p:nvPr>
        </p:nvSpPr>
        <p:spPr>
          <a:xfrm>
            <a:off x="883714" y="1987505"/>
            <a:ext cx="4858325" cy="2469961"/>
          </a:xfrm>
          <a:prstGeom prst="rect">
            <a:avLst/>
          </a:prstGeom>
          <a:solidFill>
            <a:schemeClr val="bg1">
              <a:lumMod val="95000"/>
            </a:schemeClr>
          </a:solidFill>
        </p:spPr>
        <p:txBody>
          <a:bodyPr anchor="ctr"/>
          <a:lstStyle>
            <a:lvl1pPr marL="0" indent="0" algn="ctr">
              <a:buNone/>
              <a:defRPr sz="1800">
                <a:solidFill>
                  <a:schemeClr val="bg2"/>
                </a:solidFill>
              </a:defRPr>
            </a:lvl1pPr>
          </a:lstStyle>
          <a:p>
            <a:r>
              <a:rPr lang="fr-FR" dirty="0"/>
              <a:t>Insert </a:t>
            </a:r>
            <a:r>
              <a:rPr lang="fr-FR" dirty="0" err="1"/>
              <a:t>picture</a:t>
            </a:r>
            <a:endParaRPr lang="fr-FR" dirty="0"/>
          </a:p>
        </p:txBody>
      </p:sp>
      <p:sp>
        <p:nvSpPr>
          <p:cNvPr id="11" name="Oval 10">
            <a:extLst>
              <a:ext uri="{FF2B5EF4-FFF2-40B4-BE49-F238E27FC236}">
                <a16:creationId xmlns:a16="http://schemas.microsoft.com/office/drawing/2014/main" id="{691198E7-4307-9930-5706-315EF9268CAE}"/>
              </a:ext>
            </a:extLst>
          </p:cNvPr>
          <p:cNvSpPr/>
          <p:nvPr userDrawn="1"/>
        </p:nvSpPr>
        <p:spPr>
          <a:xfrm>
            <a:off x="11739516" y="6330254"/>
            <a:ext cx="221138" cy="221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t>‹N°›</a:t>
            </a:fld>
            <a:endParaRPr lang="fr-FR" sz="700" dirty="0"/>
          </a:p>
        </p:txBody>
      </p:sp>
    </p:spTree>
    <p:extLst>
      <p:ext uri="{BB962C8B-B14F-4D97-AF65-F5344CB8AC3E}">
        <p14:creationId xmlns:p14="http://schemas.microsoft.com/office/powerpoint/2010/main" val="243461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CCE9E0D0-A4E7-3E8D-2E1C-691FCDD49410}"/>
              </a:ext>
            </a:extLst>
          </p:cNvPr>
          <p:cNvSpPr>
            <a:spLocks noGrp="1"/>
          </p:cNvSpPr>
          <p:nvPr>
            <p:ph type="pic" sz="quarter" idx="16" hasCustomPrompt="1"/>
          </p:nvPr>
        </p:nvSpPr>
        <p:spPr>
          <a:xfrm>
            <a:off x="0" y="0"/>
            <a:ext cx="6096000" cy="6857999"/>
          </a:xfrm>
          <a:prstGeom prst="rect">
            <a:avLst/>
          </a:prstGeom>
          <a:solidFill>
            <a:schemeClr val="bg1">
              <a:lumMod val="95000"/>
            </a:schemeClr>
          </a:solidFill>
        </p:spPr>
        <p:txBody>
          <a:bodyPr anchor="ctr"/>
          <a:lstStyle>
            <a:lvl1pPr marL="0" indent="0" algn="ctr">
              <a:buNone/>
              <a:defRPr sz="1800">
                <a:solidFill>
                  <a:schemeClr val="accent5"/>
                </a:solidFill>
              </a:defRPr>
            </a:lvl1pPr>
          </a:lstStyle>
          <a:p>
            <a:r>
              <a:rPr lang="fr-FR" dirty="0"/>
              <a:t>Insert </a:t>
            </a:r>
            <a:r>
              <a:rPr lang="fr-FR" dirty="0" err="1"/>
              <a:t>picture</a:t>
            </a:r>
            <a:endParaRPr lang="fr-FR" dirty="0"/>
          </a:p>
        </p:txBody>
      </p:sp>
      <p:sp>
        <p:nvSpPr>
          <p:cNvPr id="4" name="Text Placeholder 6">
            <a:extLst>
              <a:ext uri="{FF2B5EF4-FFF2-40B4-BE49-F238E27FC236}">
                <a16:creationId xmlns:a16="http://schemas.microsoft.com/office/drawing/2014/main" id="{F99E0407-15A7-8000-443F-F139C13A227D}"/>
              </a:ext>
            </a:extLst>
          </p:cNvPr>
          <p:cNvSpPr>
            <a:spLocks noGrp="1"/>
          </p:cNvSpPr>
          <p:nvPr>
            <p:ph type="body" sz="quarter" idx="10"/>
          </p:nvPr>
        </p:nvSpPr>
        <p:spPr>
          <a:xfrm>
            <a:off x="6726559" y="2321366"/>
            <a:ext cx="4784721" cy="1726627"/>
          </a:xfrm>
          <a:prstGeom prst="rect">
            <a:avLst/>
          </a:prstGeom>
        </p:spPr>
        <p:txBody>
          <a:bodyPr wrap="square" lIns="0" tIns="0" rIns="0" bIns="0" anchor="b">
            <a:spAutoFit/>
          </a:bodyPr>
          <a:lstStyle>
            <a:lvl1pPr marL="0" indent="0" algn="l" defTabSz="914400" rtl="0" eaLnBrk="1" latinLnBrk="0" hangingPunct="1">
              <a:lnSpc>
                <a:spcPct val="85000"/>
              </a:lnSpc>
              <a:spcBef>
                <a:spcPts val="0"/>
              </a:spcBef>
              <a:buNone/>
              <a:defRPr lang="en-US" sz="4400" kern="1200" dirty="0" smtClean="0">
                <a:solidFill>
                  <a:schemeClr val="accent5"/>
                </a:solidFill>
                <a:latin typeface="Raleway ExtraBold" pitchFamily="2" charset="0"/>
                <a:ea typeface="+mn-ea"/>
                <a:cs typeface="+mn-cs"/>
              </a:defRPr>
            </a:lvl1pPr>
            <a:lvl2pPr marL="457200" indent="0">
              <a:buNone/>
              <a:defRPr/>
            </a:lvl2pPr>
          </a:lstStyle>
          <a:p>
            <a:pPr lvl="0"/>
            <a:r>
              <a:rPr lang="en-US" dirty="0"/>
              <a:t>Click to edit Master text styles</a:t>
            </a:r>
          </a:p>
        </p:txBody>
      </p:sp>
      <p:grpSp>
        <p:nvGrpSpPr>
          <p:cNvPr id="5" name="Group 4">
            <a:extLst>
              <a:ext uri="{FF2B5EF4-FFF2-40B4-BE49-F238E27FC236}">
                <a16:creationId xmlns:a16="http://schemas.microsoft.com/office/drawing/2014/main" id="{C8892C9D-FBB6-93C0-1D4E-AA10D95E1A2A}"/>
              </a:ext>
            </a:extLst>
          </p:cNvPr>
          <p:cNvGrpSpPr/>
          <p:nvPr userDrawn="1"/>
        </p:nvGrpSpPr>
        <p:grpSpPr>
          <a:xfrm>
            <a:off x="11449372" y="216620"/>
            <a:ext cx="512708" cy="313373"/>
            <a:chOff x="10042190" y="580707"/>
            <a:chExt cx="581898" cy="355663"/>
          </a:xfrm>
        </p:grpSpPr>
        <p:sp>
          <p:nvSpPr>
            <p:cNvPr id="6" name="Freeform: Shape 5">
              <a:extLst>
                <a:ext uri="{FF2B5EF4-FFF2-40B4-BE49-F238E27FC236}">
                  <a16:creationId xmlns:a16="http://schemas.microsoft.com/office/drawing/2014/main" id="{D9C2CE96-A878-1F8F-60A9-31850CD45D67}"/>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rgbClr val="005CA8"/>
            </a:solidFill>
            <a:ln w="9525" cap="flat">
              <a:noFill/>
              <a:prstDash val="solid"/>
              <a:miter/>
            </a:ln>
          </p:spPr>
          <p:txBody>
            <a:bodyPr rtlCol="0" anchor="ctr"/>
            <a:lstStyle/>
            <a:p>
              <a:endParaRPr lang="fr-FR"/>
            </a:p>
          </p:txBody>
        </p:sp>
        <p:sp>
          <p:nvSpPr>
            <p:cNvPr id="7" name="Freeform: Shape 6">
              <a:extLst>
                <a:ext uri="{FF2B5EF4-FFF2-40B4-BE49-F238E27FC236}">
                  <a16:creationId xmlns:a16="http://schemas.microsoft.com/office/drawing/2014/main" id="{3486234D-450F-3873-B374-3F8B15E3CF26}"/>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rgbClr val="005CA8"/>
            </a:solidFill>
            <a:ln w="9525" cap="flat">
              <a:noFill/>
              <a:prstDash val="solid"/>
              <a:miter/>
            </a:ln>
          </p:spPr>
          <p:txBody>
            <a:bodyPr rtlCol="0" anchor="ctr"/>
            <a:lstStyle/>
            <a:p>
              <a:endParaRPr lang="fr-FR"/>
            </a:p>
          </p:txBody>
        </p:sp>
        <p:sp>
          <p:nvSpPr>
            <p:cNvPr id="8" name="Freeform: Shape 7">
              <a:extLst>
                <a:ext uri="{FF2B5EF4-FFF2-40B4-BE49-F238E27FC236}">
                  <a16:creationId xmlns:a16="http://schemas.microsoft.com/office/drawing/2014/main" id="{60751A7C-DC53-6BFE-F1D6-2D4BC99DE79C}"/>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rgbClr val="00B3D4"/>
            </a:solidFill>
            <a:ln w="9525" cap="flat">
              <a:noFill/>
              <a:prstDash val="solid"/>
              <a:miter/>
            </a:ln>
          </p:spPr>
          <p:txBody>
            <a:bodyPr rtlCol="0" anchor="ctr"/>
            <a:lstStyle/>
            <a:p>
              <a:endParaRPr lang="fr-FR"/>
            </a:p>
          </p:txBody>
        </p:sp>
      </p:grpSp>
      <p:sp>
        <p:nvSpPr>
          <p:cNvPr id="9" name="Text Placeholder 6">
            <a:extLst>
              <a:ext uri="{FF2B5EF4-FFF2-40B4-BE49-F238E27FC236}">
                <a16:creationId xmlns:a16="http://schemas.microsoft.com/office/drawing/2014/main" id="{6EB7800F-CD4F-91DD-FD09-789C81DFA983}"/>
              </a:ext>
            </a:extLst>
          </p:cNvPr>
          <p:cNvSpPr>
            <a:spLocks noGrp="1"/>
          </p:cNvSpPr>
          <p:nvPr>
            <p:ph type="body" sz="quarter" idx="15"/>
          </p:nvPr>
        </p:nvSpPr>
        <p:spPr>
          <a:xfrm>
            <a:off x="6726558" y="4330811"/>
            <a:ext cx="4784721" cy="270715"/>
          </a:xfrm>
          <a:prstGeom prst="rect">
            <a:avLst/>
          </a:prstGeom>
        </p:spPr>
        <p:txBody>
          <a:bodyPr wrap="square" lIns="0" tIns="0" rIns="0" bIns="0">
            <a:spAutoFit/>
          </a:bodyPr>
          <a:lstStyle>
            <a:lvl1pPr marL="0" indent="0" algn="l" defTabSz="914400" rtl="0" eaLnBrk="1" latinLnBrk="0" hangingPunct="1">
              <a:lnSpc>
                <a:spcPct val="120000"/>
              </a:lnSpc>
              <a:spcBef>
                <a:spcPts val="0"/>
              </a:spcBef>
              <a:buNone/>
              <a:defRPr lang="en-US" sz="16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11" name="Text Placeholder 6">
            <a:extLst>
              <a:ext uri="{FF2B5EF4-FFF2-40B4-BE49-F238E27FC236}">
                <a16:creationId xmlns:a16="http://schemas.microsoft.com/office/drawing/2014/main" id="{F3249276-7801-D066-831D-6E034FC27585}"/>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tx2"/>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12" name="Oval 11">
            <a:extLst>
              <a:ext uri="{FF2B5EF4-FFF2-40B4-BE49-F238E27FC236}">
                <a16:creationId xmlns:a16="http://schemas.microsoft.com/office/drawing/2014/main" id="{B909B791-90BB-BCD7-CF2F-6042DFCAE833}"/>
              </a:ext>
            </a:extLst>
          </p:cNvPr>
          <p:cNvSpPr/>
          <p:nvPr userDrawn="1"/>
        </p:nvSpPr>
        <p:spPr>
          <a:xfrm>
            <a:off x="11739516" y="6330254"/>
            <a:ext cx="221138" cy="221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t>‹N°›</a:t>
            </a:fld>
            <a:endParaRPr lang="fr-FR" sz="700" dirty="0"/>
          </a:p>
        </p:txBody>
      </p:sp>
    </p:spTree>
    <p:extLst>
      <p:ext uri="{BB962C8B-B14F-4D97-AF65-F5344CB8AC3E}">
        <p14:creationId xmlns:p14="http://schemas.microsoft.com/office/powerpoint/2010/main" val="211056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4DA50AC5-3B7C-98B9-F815-296A5571A969}"/>
              </a:ext>
            </a:extLst>
          </p:cNvPr>
          <p:cNvSpPr/>
          <p:nvPr userDrawn="1"/>
        </p:nvSpPr>
        <p:spPr>
          <a:xfrm>
            <a:off x="11069044" y="3504920"/>
            <a:ext cx="1122957" cy="2633509"/>
          </a:xfrm>
          <a:custGeom>
            <a:avLst/>
            <a:gdLst>
              <a:gd name="connsiteX0" fmla="*/ 1122957 w 1122957"/>
              <a:gd name="connsiteY0" fmla="*/ 0 h 2633509"/>
              <a:gd name="connsiteX1" fmla="*/ 1122957 w 1122957"/>
              <a:gd name="connsiteY1" fmla="*/ 2633509 h 2633509"/>
              <a:gd name="connsiteX2" fmla="*/ 926812 w 1122957"/>
              <a:gd name="connsiteY2" fmla="*/ 2617598 h 2633509"/>
              <a:gd name="connsiteX3" fmla="*/ 318828 w 1122957"/>
              <a:gd name="connsiteY3" fmla="*/ 2323705 h 2633509"/>
              <a:gd name="connsiteX4" fmla="*/ 0 w 1122957"/>
              <a:gd name="connsiteY4" fmla="*/ 1563712 h 2633509"/>
              <a:gd name="connsiteX5" fmla="*/ 0 w 1122957"/>
              <a:gd name="connsiteY5" fmla="*/ 1107293 h 2633509"/>
              <a:gd name="connsiteX6" fmla="*/ 127697 w 1122957"/>
              <a:gd name="connsiteY6" fmla="*/ 981408 h 2633509"/>
              <a:gd name="connsiteX7" fmla="*/ 130567 w 1122957"/>
              <a:gd name="connsiteY7" fmla="*/ 978614 h 263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957" h="2633509">
                <a:moveTo>
                  <a:pt x="1122957" y="0"/>
                </a:moveTo>
                <a:lnTo>
                  <a:pt x="1122957" y="2633509"/>
                </a:lnTo>
                <a:lnTo>
                  <a:pt x="926812" y="2617598"/>
                </a:lnTo>
                <a:cubicBezTo>
                  <a:pt x="688087" y="2577425"/>
                  <a:pt x="480923" y="2477814"/>
                  <a:pt x="318828" y="2323705"/>
                </a:cubicBezTo>
                <a:cubicBezTo>
                  <a:pt x="113198" y="2128270"/>
                  <a:pt x="0" y="1858376"/>
                  <a:pt x="0" y="1563712"/>
                </a:cubicBezTo>
                <a:lnTo>
                  <a:pt x="0" y="1107293"/>
                </a:lnTo>
                <a:lnTo>
                  <a:pt x="127697" y="981408"/>
                </a:lnTo>
                <a:lnTo>
                  <a:pt x="130567" y="978614"/>
                </a:lnTo>
                <a:close/>
              </a:path>
            </a:pathLst>
          </a:custGeom>
          <a:solidFill>
            <a:srgbClr val="F2F2F2"/>
          </a:solidFill>
          <a:ln w="754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752695A-04BF-0FD7-19A5-D32F0FA22A3C}"/>
              </a:ext>
            </a:extLst>
          </p:cNvPr>
          <p:cNvSpPr/>
          <p:nvPr/>
        </p:nvSpPr>
        <p:spPr>
          <a:xfrm>
            <a:off x="4140120" y="1267535"/>
            <a:ext cx="3350372" cy="4875160"/>
          </a:xfrm>
          <a:custGeom>
            <a:avLst/>
            <a:gdLst>
              <a:gd name="connsiteX0" fmla="*/ 3318202 w 3350372"/>
              <a:gd name="connsiteY0" fmla="*/ 283714 h 4875160"/>
              <a:gd name="connsiteX1" fmla="*/ 3350372 w 3350372"/>
              <a:gd name="connsiteY1" fmla="*/ 0 h 4875160"/>
              <a:gd name="connsiteX2" fmla="*/ 274757 w 3350372"/>
              <a:gd name="connsiteY2" fmla="*/ 3033251 h 4875160"/>
              <a:gd name="connsiteX3" fmla="*/ 3428 w 3350372"/>
              <a:gd name="connsiteY3" fmla="*/ 3769456 h 4875160"/>
              <a:gd name="connsiteX4" fmla="*/ 362431 w 3350372"/>
              <a:gd name="connsiteY4" fmla="*/ 4514119 h 4875160"/>
              <a:gd name="connsiteX5" fmla="*/ 1169169 w 3350372"/>
              <a:gd name="connsiteY5" fmla="*/ 4875161 h 4875160"/>
              <a:gd name="connsiteX6" fmla="*/ 1924555 w 3350372"/>
              <a:gd name="connsiteY6" fmla="*/ 4565319 h 4875160"/>
              <a:gd name="connsiteX7" fmla="*/ 3318278 w 3350372"/>
              <a:gd name="connsiteY7" fmla="*/ 3190777 h 4875160"/>
              <a:gd name="connsiteX8" fmla="*/ 3318278 w 3350372"/>
              <a:gd name="connsiteY8" fmla="*/ 283714 h 487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0372" h="4875160">
                <a:moveTo>
                  <a:pt x="3318202" y="283714"/>
                </a:moveTo>
                <a:cubicBezTo>
                  <a:pt x="3318202" y="187431"/>
                  <a:pt x="3329303" y="92431"/>
                  <a:pt x="3350372" y="0"/>
                </a:cubicBezTo>
                <a:lnTo>
                  <a:pt x="274757" y="3033251"/>
                </a:lnTo>
                <a:cubicBezTo>
                  <a:pt x="76452" y="3228762"/>
                  <a:pt x="-19906" y="3490273"/>
                  <a:pt x="3428" y="3769456"/>
                </a:cubicBezTo>
                <a:cubicBezTo>
                  <a:pt x="25781" y="4037613"/>
                  <a:pt x="153328" y="4302070"/>
                  <a:pt x="362431" y="4514119"/>
                </a:cubicBezTo>
                <a:cubicBezTo>
                  <a:pt x="578709" y="4733418"/>
                  <a:pt x="895348" y="4875161"/>
                  <a:pt x="1169169" y="4875161"/>
                </a:cubicBezTo>
                <a:cubicBezTo>
                  <a:pt x="1442989" y="4875161"/>
                  <a:pt x="1721945" y="4765134"/>
                  <a:pt x="1924555" y="4565319"/>
                </a:cubicBezTo>
                <a:lnTo>
                  <a:pt x="3318278" y="3190777"/>
                </a:lnTo>
                <a:lnTo>
                  <a:pt x="3318278" y="283714"/>
                </a:lnTo>
                <a:close/>
              </a:path>
            </a:pathLst>
          </a:custGeom>
          <a:solidFill>
            <a:srgbClr val="F2F2F2"/>
          </a:solidFill>
          <a:ln w="7547"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3F09B60-F422-5016-7371-6C5FC6AFE642}"/>
              </a:ext>
            </a:extLst>
          </p:cNvPr>
          <p:cNvSpPr/>
          <p:nvPr/>
        </p:nvSpPr>
        <p:spPr>
          <a:xfrm>
            <a:off x="7644242" y="459514"/>
            <a:ext cx="4547758" cy="5683333"/>
          </a:xfrm>
          <a:custGeom>
            <a:avLst/>
            <a:gdLst>
              <a:gd name="connsiteX0" fmla="*/ 1187791 w 4547758"/>
              <a:gd name="connsiteY0" fmla="*/ 0 h 5683333"/>
              <a:gd name="connsiteX1" fmla="*/ 1644889 w 4547758"/>
              <a:gd name="connsiteY1" fmla="*/ 84578 h 5683333"/>
              <a:gd name="connsiteX2" fmla="*/ 2315396 w 4547758"/>
              <a:gd name="connsiteY2" fmla="*/ 1091885 h 5683333"/>
              <a:gd name="connsiteX3" fmla="*/ 2315396 w 4547758"/>
              <a:gd name="connsiteY3" fmla="*/ 1916067 h 5683333"/>
              <a:gd name="connsiteX4" fmla="*/ 2449210 w 4547758"/>
              <a:gd name="connsiteY4" fmla="*/ 1784140 h 5683333"/>
              <a:gd name="connsiteX5" fmla="*/ 2459707 w 4547758"/>
              <a:gd name="connsiteY5" fmla="*/ 1776513 h 5683333"/>
              <a:gd name="connsiteX6" fmla="*/ 3942387 w 4547758"/>
              <a:gd name="connsiteY6" fmla="*/ 314373 h 5683333"/>
              <a:gd name="connsiteX7" fmla="*/ 4433345 w 4547758"/>
              <a:gd name="connsiteY7" fmla="*/ 31312 h 5683333"/>
              <a:gd name="connsiteX8" fmla="*/ 4547758 w 4547758"/>
              <a:gd name="connsiteY8" fmla="*/ 8255 h 5683333"/>
              <a:gd name="connsiteX9" fmla="*/ 4547758 w 4547758"/>
              <a:gd name="connsiteY9" fmla="*/ 2784498 h 5683333"/>
              <a:gd name="connsiteX10" fmla="*/ 3424876 w 4547758"/>
              <a:gd name="connsiteY10" fmla="*/ 3891792 h 5683333"/>
              <a:gd name="connsiteX11" fmla="*/ 3422006 w 4547758"/>
              <a:gd name="connsiteY11" fmla="*/ 3894586 h 5683333"/>
              <a:gd name="connsiteX12" fmla="*/ 3422006 w 4547758"/>
              <a:gd name="connsiteY12" fmla="*/ 3891867 h 5683333"/>
              <a:gd name="connsiteX13" fmla="*/ 1926715 w 4547758"/>
              <a:gd name="connsiteY13" fmla="*/ 5366392 h 5683333"/>
              <a:gd name="connsiteX14" fmla="*/ 1177521 w 4547758"/>
              <a:gd name="connsiteY14" fmla="*/ 5683333 h 5683333"/>
              <a:gd name="connsiteX15" fmla="*/ 506108 w 4547758"/>
              <a:gd name="connsiteY15" fmla="*/ 5461089 h 5683333"/>
              <a:gd name="connsiteX16" fmla="*/ 0 w 4547758"/>
              <a:gd name="connsiteY16" fmla="*/ 4539870 h 5683333"/>
              <a:gd name="connsiteX17" fmla="*/ 0 w 4547758"/>
              <a:gd name="connsiteY17" fmla="*/ 1091885 h 5683333"/>
              <a:gd name="connsiteX18" fmla="*/ 204799 w 4547758"/>
              <a:gd name="connsiteY18" fmla="*/ 454530 h 5683333"/>
              <a:gd name="connsiteX19" fmla="*/ 376674 w 4547758"/>
              <a:gd name="connsiteY19" fmla="*/ 262795 h 5683333"/>
              <a:gd name="connsiteX20" fmla="*/ 382715 w 4547758"/>
              <a:gd name="connsiteY20" fmla="*/ 257660 h 5683333"/>
              <a:gd name="connsiteX21" fmla="*/ 1187791 w 4547758"/>
              <a:gd name="connsiteY21" fmla="*/ 0 h 56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47758" h="5683333">
                <a:moveTo>
                  <a:pt x="1187791" y="0"/>
                </a:moveTo>
                <a:cubicBezTo>
                  <a:pt x="1350226" y="0"/>
                  <a:pt x="1508809" y="27639"/>
                  <a:pt x="1644889" y="84578"/>
                </a:cubicBezTo>
                <a:cubicBezTo>
                  <a:pt x="2051014" y="254489"/>
                  <a:pt x="2315396" y="651627"/>
                  <a:pt x="2315396" y="1091885"/>
                </a:cubicBezTo>
                <a:lnTo>
                  <a:pt x="2315396" y="1916067"/>
                </a:lnTo>
                <a:lnTo>
                  <a:pt x="2449210" y="1784140"/>
                </a:lnTo>
                <a:cubicBezTo>
                  <a:pt x="2452759" y="1781573"/>
                  <a:pt x="2456459" y="1779685"/>
                  <a:pt x="2459707" y="1776513"/>
                </a:cubicBezTo>
                <a:lnTo>
                  <a:pt x="3942387" y="314373"/>
                </a:lnTo>
                <a:cubicBezTo>
                  <a:pt x="4023548" y="234345"/>
                  <a:pt x="4193232" y="95655"/>
                  <a:pt x="4433345" y="31312"/>
                </a:cubicBezTo>
                <a:lnTo>
                  <a:pt x="4547758" y="8255"/>
                </a:lnTo>
                <a:lnTo>
                  <a:pt x="4547758" y="2784498"/>
                </a:lnTo>
                <a:lnTo>
                  <a:pt x="3424876" y="3891792"/>
                </a:lnTo>
                <a:lnTo>
                  <a:pt x="3422006" y="3894586"/>
                </a:lnTo>
                <a:lnTo>
                  <a:pt x="3422006" y="3891867"/>
                </a:lnTo>
                <a:lnTo>
                  <a:pt x="1926715" y="5366392"/>
                </a:lnTo>
                <a:cubicBezTo>
                  <a:pt x="1801132" y="5490238"/>
                  <a:pt x="1535467" y="5683333"/>
                  <a:pt x="1177521" y="5683333"/>
                </a:cubicBezTo>
                <a:cubicBezTo>
                  <a:pt x="979367" y="5683333"/>
                  <a:pt x="752819" y="5624053"/>
                  <a:pt x="506108" y="5461089"/>
                </a:cubicBezTo>
                <a:cubicBezTo>
                  <a:pt x="201930" y="5267315"/>
                  <a:pt x="0" y="4927267"/>
                  <a:pt x="0" y="4539870"/>
                </a:cubicBezTo>
                <a:lnTo>
                  <a:pt x="0" y="1091885"/>
                </a:lnTo>
                <a:cubicBezTo>
                  <a:pt x="0" y="859447"/>
                  <a:pt x="74006" y="638563"/>
                  <a:pt x="204799" y="454530"/>
                </a:cubicBezTo>
                <a:cubicBezTo>
                  <a:pt x="254338" y="384905"/>
                  <a:pt x="311730" y="320414"/>
                  <a:pt x="376674" y="262795"/>
                </a:cubicBezTo>
                <a:cubicBezTo>
                  <a:pt x="378637" y="260983"/>
                  <a:pt x="380752" y="259397"/>
                  <a:pt x="382715" y="257660"/>
                </a:cubicBezTo>
                <a:cubicBezTo>
                  <a:pt x="592423" y="88958"/>
                  <a:pt x="896450" y="0"/>
                  <a:pt x="1187791" y="0"/>
                </a:cubicBezTo>
                <a:close/>
              </a:path>
            </a:pathLst>
          </a:custGeom>
          <a:solidFill>
            <a:srgbClr val="F2F2F2"/>
          </a:solidFill>
          <a:ln w="7547" cap="flat">
            <a:noFill/>
            <a:prstDash val="solid"/>
            <a:miter/>
          </a:ln>
        </p:spPr>
        <p:txBody>
          <a:bodyPr rtlCol="0" anchor="ctr"/>
          <a:lstStyle/>
          <a:p>
            <a:endParaRPr lang="en-GB" dirty="0"/>
          </a:p>
        </p:txBody>
      </p:sp>
      <p:grpSp>
        <p:nvGrpSpPr>
          <p:cNvPr id="28" name="Group 27">
            <a:extLst>
              <a:ext uri="{FF2B5EF4-FFF2-40B4-BE49-F238E27FC236}">
                <a16:creationId xmlns:a16="http://schemas.microsoft.com/office/drawing/2014/main" id="{21C34E73-F64D-F700-9B4A-7E374DA73F77}"/>
              </a:ext>
            </a:extLst>
          </p:cNvPr>
          <p:cNvGrpSpPr/>
          <p:nvPr/>
        </p:nvGrpSpPr>
        <p:grpSpPr>
          <a:xfrm>
            <a:off x="2159503" y="2905146"/>
            <a:ext cx="7872993" cy="1047708"/>
            <a:chOff x="2872614" y="2602129"/>
            <a:chExt cx="7872993" cy="1047708"/>
          </a:xfrm>
        </p:grpSpPr>
        <p:sp>
          <p:nvSpPr>
            <p:cNvPr id="12" name="Free-form: Shape 11">
              <a:extLst>
                <a:ext uri="{FF2B5EF4-FFF2-40B4-BE49-F238E27FC236}">
                  <a16:creationId xmlns:a16="http://schemas.microsoft.com/office/drawing/2014/main" id="{54B1D771-F55F-8D08-0DC8-89B4514F95EE}"/>
                </a:ext>
              </a:extLst>
            </p:cNvPr>
            <p:cNvSpPr/>
            <p:nvPr/>
          </p:nvSpPr>
          <p:spPr>
            <a:xfrm>
              <a:off x="2872614" y="2658842"/>
              <a:ext cx="216202" cy="936171"/>
            </a:xfrm>
            <a:custGeom>
              <a:avLst/>
              <a:gdLst>
                <a:gd name="connsiteX0" fmla="*/ 0 w 216202"/>
                <a:gd name="connsiteY0" fmla="*/ 936172 h 936171"/>
                <a:gd name="connsiteX1" fmla="*/ 0 w 216202"/>
                <a:gd name="connsiteY1" fmla="*/ 0 h 936171"/>
                <a:gd name="connsiteX2" fmla="*/ 216202 w 216202"/>
                <a:gd name="connsiteY2" fmla="*/ 0 h 936171"/>
                <a:gd name="connsiteX3" fmla="*/ 216202 w 216202"/>
                <a:gd name="connsiteY3" fmla="*/ 936172 h 936171"/>
                <a:gd name="connsiteX4" fmla="*/ 0 w 216202"/>
                <a:gd name="connsiteY4" fmla="*/ 936172 h 936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02" h="936171">
                  <a:moveTo>
                    <a:pt x="0" y="936172"/>
                  </a:moveTo>
                  <a:lnTo>
                    <a:pt x="0" y="0"/>
                  </a:lnTo>
                  <a:lnTo>
                    <a:pt x="216202" y="0"/>
                  </a:lnTo>
                  <a:lnTo>
                    <a:pt x="216202" y="936172"/>
                  </a:lnTo>
                  <a:lnTo>
                    <a:pt x="0" y="936172"/>
                  </a:lnTo>
                  <a:close/>
                </a:path>
              </a:pathLst>
            </a:custGeom>
            <a:solidFill>
              <a:srgbClr val="345CA0"/>
            </a:solidFill>
            <a:ln w="7547" cap="flat">
              <a:noFill/>
              <a:prstDash val="solid"/>
              <a:miter/>
            </a:ln>
          </p:spPr>
          <p:txBody>
            <a:bodyPr rtlCol="0" anchor="ctr"/>
            <a:lstStyle/>
            <a:p>
              <a:endParaRPr lang="en-GB"/>
            </a:p>
          </p:txBody>
        </p:sp>
        <p:grpSp>
          <p:nvGrpSpPr>
            <p:cNvPr id="13" name="Graphic 3">
              <a:extLst>
                <a:ext uri="{FF2B5EF4-FFF2-40B4-BE49-F238E27FC236}">
                  <a16:creationId xmlns:a16="http://schemas.microsoft.com/office/drawing/2014/main" id="{56451B6F-845C-14A7-D3D7-60C9465CF2E0}"/>
                </a:ext>
              </a:extLst>
            </p:cNvPr>
            <p:cNvGrpSpPr/>
            <p:nvPr/>
          </p:nvGrpSpPr>
          <p:grpSpPr>
            <a:xfrm>
              <a:off x="3614454" y="2602129"/>
              <a:ext cx="7131153" cy="1047708"/>
              <a:chOff x="3614454" y="2602129"/>
              <a:chExt cx="7131153" cy="1047708"/>
            </a:xfrm>
          </p:grpSpPr>
          <p:grpSp>
            <p:nvGrpSpPr>
              <p:cNvPr id="14" name="Graphic 3">
                <a:extLst>
                  <a:ext uri="{FF2B5EF4-FFF2-40B4-BE49-F238E27FC236}">
                    <a16:creationId xmlns:a16="http://schemas.microsoft.com/office/drawing/2014/main" id="{A2AC25B7-ECED-30B7-6122-9E2C562FD0EA}"/>
                  </a:ext>
                </a:extLst>
              </p:cNvPr>
              <p:cNvGrpSpPr/>
              <p:nvPr/>
            </p:nvGrpSpPr>
            <p:grpSpPr>
              <a:xfrm>
                <a:off x="5789268" y="2655066"/>
                <a:ext cx="4956339" cy="956485"/>
                <a:chOff x="5789268" y="2655066"/>
                <a:chExt cx="4956339" cy="956485"/>
              </a:xfrm>
              <a:solidFill>
                <a:srgbClr val="005CA8"/>
              </a:solidFill>
            </p:grpSpPr>
            <p:sp>
              <p:nvSpPr>
                <p:cNvPr id="15" name="Free-form: Shape 14">
                  <a:extLst>
                    <a:ext uri="{FF2B5EF4-FFF2-40B4-BE49-F238E27FC236}">
                      <a16:creationId xmlns:a16="http://schemas.microsoft.com/office/drawing/2014/main" id="{A6A9F91B-CFE8-493F-9D1F-0EE65DFD717C}"/>
                    </a:ext>
                  </a:extLst>
                </p:cNvPr>
                <p:cNvSpPr/>
                <p:nvPr/>
              </p:nvSpPr>
              <p:spPr>
                <a:xfrm>
                  <a:off x="5789268" y="2667601"/>
                  <a:ext cx="954295" cy="931489"/>
                </a:xfrm>
                <a:custGeom>
                  <a:avLst/>
                  <a:gdLst>
                    <a:gd name="connsiteX0" fmla="*/ 758709 w 954295"/>
                    <a:gd name="connsiteY0" fmla="*/ 296702 h 931489"/>
                    <a:gd name="connsiteX1" fmla="*/ 559045 w 954295"/>
                    <a:gd name="connsiteY1" fmla="*/ 931490 h 931489"/>
                    <a:gd name="connsiteX2" fmla="*/ 392381 w 954295"/>
                    <a:gd name="connsiteY2" fmla="*/ 931490 h 931489"/>
                    <a:gd name="connsiteX3" fmla="*/ 195511 w 954295"/>
                    <a:gd name="connsiteY3" fmla="*/ 297986 h 931489"/>
                    <a:gd name="connsiteX4" fmla="*/ 195511 w 954295"/>
                    <a:gd name="connsiteY4" fmla="*/ 931490 h 931489"/>
                    <a:gd name="connsiteX5" fmla="*/ 0 w 954295"/>
                    <a:gd name="connsiteY5" fmla="*/ 931490 h 931489"/>
                    <a:gd name="connsiteX6" fmla="*/ 0 w 954295"/>
                    <a:gd name="connsiteY6" fmla="*/ 0 h 931489"/>
                    <a:gd name="connsiteX7" fmla="*/ 293228 w 954295"/>
                    <a:gd name="connsiteY7" fmla="*/ 0 h 931489"/>
                    <a:gd name="connsiteX8" fmla="*/ 475071 w 954295"/>
                    <a:gd name="connsiteY8" fmla="*/ 598464 h 931489"/>
                    <a:gd name="connsiteX9" fmla="*/ 658122 w 954295"/>
                    <a:gd name="connsiteY9" fmla="*/ 0 h 931489"/>
                    <a:gd name="connsiteX10" fmla="*/ 954295 w 954295"/>
                    <a:gd name="connsiteY10" fmla="*/ 0 h 931489"/>
                    <a:gd name="connsiteX11" fmla="*/ 954295 w 954295"/>
                    <a:gd name="connsiteY11" fmla="*/ 931490 h 931489"/>
                    <a:gd name="connsiteX12" fmla="*/ 758709 w 954295"/>
                    <a:gd name="connsiteY12" fmla="*/ 931490 h 931489"/>
                    <a:gd name="connsiteX13" fmla="*/ 758709 w 954295"/>
                    <a:gd name="connsiteY13" fmla="*/ 296702 h 9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4295" h="931489">
                      <a:moveTo>
                        <a:pt x="758709" y="296702"/>
                      </a:moveTo>
                      <a:lnTo>
                        <a:pt x="559045" y="931490"/>
                      </a:lnTo>
                      <a:lnTo>
                        <a:pt x="392381" y="931490"/>
                      </a:lnTo>
                      <a:lnTo>
                        <a:pt x="195511" y="297986"/>
                      </a:lnTo>
                      <a:lnTo>
                        <a:pt x="195511" y="931490"/>
                      </a:lnTo>
                      <a:lnTo>
                        <a:pt x="0" y="931490"/>
                      </a:lnTo>
                      <a:lnTo>
                        <a:pt x="0" y="0"/>
                      </a:lnTo>
                      <a:lnTo>
                        <a:pt x="293228" y="0"/>
                      </a:lnTo>
                      <a:lnTo>
                        <a:pt x="475071" y="598464"/>
                      </a:lnTo>
                      <a:lnTo>
                        <a:pt x="658122" y="0"/>
                      </a:lnTo>
                      <a:lnTo>
                        <a:pt x="954295" y="0"/>
                      </a:lnTo>
                      <a:lnTo>
                        <a:pt x="954295" y="931490"/>
                      </a:lnTo>
                      <a:lnTo>
                        <a:pt x="758709" y="931490"/>
                      </a:lnTo>
                      <a:lnTo>
                        <a:pt x="758709" y="296702"/>
                      </a:lnTo>
                      <a:close/>
                    </a:path>
                  </a:pathLst>
                </a:custGeom>
                <a:solidFill>
                  <a:srgbClr val="005CA8"/>
                </a:solidFill>
                <a:ln w="7547"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0430133-1E70-008F-CDA1-B82A42F59404}"/>
                    </a:ext>
                  </a:extLst>
                </p:cNvPr>
                <p:cNvSpPr/>
                <p:nvPr/>
              </p:nvSpPr>
              <p:spPr>
                <a:xfrm>
                  <a:off x="6857894" y="2667601"/>
                  <a:ext cx="846987" cy="931489"/>
                </a:xfrm>
                <a:custGeom>
                  <a:avLst/>
                  <a:gdLst>
                    <a:gd name="connsiteX0" fmla="*/ 570146 w 846987"/>
                    <a:gd name="connsiteY0" fmla="*/ 736130 h 931489"/>
                    <a:gd name="connsiteX1" fmla="*/ 279560 w 846987"/>
                    <a:gd name="connsiteY1" fmla="*/ 736130 h 931489"/>
                    <a:gd name="connsiteX2" fmla="*/ 220356 w 846987"/>
                    <a:gd name="connsiteY2" fmla="*/ 931490 h 931489"/>
                    <a:gd name="connsiteX3" fmla="*/ 0 w 846987"/>
                    <a:gd name="connsiteY3" fmla="*/ 931490 h 931489"/>
                    <a:gd name="connsiteX4" fmla="*/ 296098 w 846987"/>
                    <a:gd name="connsiteY4" fmla="*/ 0 h 931489"/>
                    <a:gd name="connsiteX5" fmla="*/ 554967 w 846987"/>
                    <a:gd name="connsiteY5" fmla="*/ 0 h 931489"/>
                    <a:gd name="connsiteX6" fmla="*/ 846988 w 846987"/>
                    <a:gd name="connsiteY6" fmla="*/ 931490 h 931489"/>
                    <a:gd name="connsiteX7" fmla="*/ 625197 w 846987"/>
                    <a:gd name="connsiteY7" fmla="*/ 931490 h 931489"/>
                    <a:gd name="connsiteX8" fmla="*/ 570146 w 846987"/>
                    <a:gd name="connsiteY8" fmla="*/ 736130 h 931489"/>
                    <a:gd name="connsiteX9" fmla="*/ 329099 w 846987"/>
                    <a:gd name="connsiteY9" fmla="*/ 565917 h 931489"/>
                    <a:gd name="connsiteX10" fmla="*/ 521891 w 846987"/>
                    <a:gd name="connsiteY10" fmla="*/ 565917 h 931489"/>
                    <a:gd name="connsiteX11" fmla="*/ 428251 w 846987"/>
                    <a:gd name="connsiteY11" fmla="*/ 235459 h 931489"/>
                    <a:gd name="connsiteX12" fmla="*/ 329099 w 846987"/>
                    <a:gd name="connsiteY12" fmla="*/ 565917 h 9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6987" h="931489">
                      <a:moveTo>
                        <a:pt x="570146" y="736130"/>
                      </a:moveTo>
                      <a:lnTo>
                        <a:pt x="279560" y="736130"/>
                      </a:lnTo>
                      <a:lnTo>
                        <a:pt x="220356" y="931490"/>
                      </a:lnTo>
                      <a:lnTo>
                        <a:pt x="0" y="931490"/>
                      </a:lnTo>
                      <a:lnTo>
                        <a:pt x="296098" y="0"/>
                      </a:lnTo>
                      <a:lnTo>
                        <a:pt x="554967" y="0"/>
                      </a:lnTo>
                      <a:lnTo>
                        <a:pt x="846988" y="931490"/>
                      </a:lnTo>
                      <a:lnTo>
                        <a:pt x="625197" y="931490"/>
                      </a:lnTo>
                      <a:lnTo>
                        <a:pt x="570146" y="736130"/>
                      </a:lnTo>
                      <a:close/>
                      <a:moveTo>
                        <a:pt x="329099" y="565917"/>
                      </a:moveTo>
                      <a:lnTo>
                        <a:pt x="521891" y="565917"/>
                      </a:lnTo>
                      <a:lnTo>
                        <a:pt x="428251" y="235459"/>
                      </a:lnTo>
                      <a:lnTo>
                        <a:pt x="329099" y="565917"/>
                      </a:lnTo>
                      <a:close/>
                    </a:path>
                  </a:pathLst>
                </a:custGeom>
                <a:solidFill>
                  <a:srgbClr val="005CA8"/>
                </a:solidFill>
                <a:ln w="7547"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19E61C-3D2D-9249-8C5A-1856C400357B}"/>
                    </a:ext>
                  </a:extLst>
                </p:cNvPr>
                <p:cNvSpPr/>
                <p:nvPr/>
              </p:nvSpPr>
              <p:spPr>
                <a:xfrm>
                  <a:off x="7593344" y="2667601"/>
                  <a:ext cx="784913" cy="931489"/>
                </a:xfrm>
                <a:custGeom>
                  <a:avLst/>
                  <a:gdLst>
                    <a:gd name="connsiteX0" fmla="*/ 502559 w 784913"/>
                    <a:gd name="connsiteY0" fmla="*/ 931490 h 931489"/>
                    <a:gd name="connsiteX1" fmla="*/ 283562 w 784913"/>
                    <a:gd name="connsiteY1" fmla="*/ 931490 h 931489"/>
                    <a:gd name="connsiteX2" fmla="*/ 283562 w 784913"/>
                    <a:gd name="connsiteY2" fmla="*/ 562141 h 931489"/>
                    <a:gd name="connsiteX3" fmla="*/ 0 w 784913"/>
                    <a:gd name="connsiteY3" fmla="*/ 0 h 931489"/>
                    <a:gd name="connsiteX4" fmla="*/ 231305 w 784913"/>
                    <a:gd name="connsiteY4" fmla="*/ 0 h 931489"/>
                    <a:gd name="connsiteX5" fmla="*/ 392457 w 784913"/>
                    <a:gd name="connsiteY5" fmla="*/ 336801 h 931489"/>
                    <a:gd name="connsiteX6" fmla="*/ 553532 w 784913"/>
                    <a:gd name="connsiteY6" fmla="*/ 0 h 931489"/>
                    <a:gd name="connsiteX7" fmla="*/ 784913 w 784913"/>
                    <a:gd name="connsiteY7" fmla="*/ 0 h 931489"/>
                    <a:gd name="connsiteX8" fmla="*/ 502559 w 784913"/>
                    <a:gd name="connsiteY8" fmla="*/ 558290 h 931489"/>
                    <a:gd name="connsiteX9" fmla="*/ 502559 w 784913"/>
                    <a:gd name="connsiteY9" fmla="*/ 931490 h 9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913" h="931489">
                      <a:moveTo>
                        <a:pt x="502559" y="931490"/>
                      </a:moveTo>
                      <a:lnTo>
                        <a:pt x="283562" y="931490"/>
                      </a:lnTo>
                      <a:lnTo>
                        <a:pt x="283562" y="562141"/>
                      </a:lnTo>
                      <a:lnTo>
                        <a:pt x="0" y="0"/>
                      </a:lnTo>
                      <a:lnTo>
                        <a:pt x="231305" y="0"/>
                      </a:lnTo>
                      <a:lnTo>
                        <a:pt x="392457" y="336801"/>
                      </a:lnTo>
                      <a:lnTo>
                        <a:pt x="553532" y="0"/>
                      </a:lnTo>
                      <a:lnTo>
                        <a:pt x="784913" y="0"/>
                      </a:lnTo>
                      <a:lnTo>
                        <a:pt x="502559" y="558290"/>
                      </a:lnTo>
                      <a:lnTo>
                        <a:pt x="502559" y="931490"/>
                      </a:lnTo>
                      <a:close/>
                    </a:path>
                  </a:pathLst>
                </a:custGeom>
                <a:solidFill>
                  <a:srgbClr val="005CA8"/>
                </a:solidFill>
                <a:ln w="754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06BAAEB-0CD4-7771-45CF-861210CBC8EC}"/>
                    </a:ext>
                  </a:extLst>
                </p:cNvPr>
                <p:cNvSpPr/>
                <p:nvPr/>
              </p:nvSpPr>
              <p:spPr>
                <a:xfrm>
                  <a:off x="8415487" y="2655066"/>
                  <a:ext cx="864884" cy="956485"/>
                </a:xfrm>
                <a:custGeom>
                  <a:avLst/>
                  <a:gdLst>
                    <a:gd name="connsiteX0" fmla="*/ 433160 w 864884"/>
                    <a:gd name="connsiteY0" fmla="*/ 956485 h 956485"/>
                    <a:gd name="connsiteX1" fmla="*/ 231004 w 864884"/>
                    <a:gd name="connsiteY1" fmla="*/ 918274 h 956485"/>
                    <a:gd name="connsiteX2" fmla="*/ 96963 w 864884"/>
                    <a:gd name="connsiteY2" fmla="*/ 814364 h 956485"/>
                    <a:gd name="connsiteX3" fmla="*/ 22730 w 864884"/>
                    <a:gd name="connsiteY3" fmla="*/ 661595 h 956485"/>
                    <a:gd name="connsiteX4" fmla="*/ 0 w 864884"/>
                    <a:gd name="connsiteY4" fmla="*/ 478243 h 956485"/>
                    <a:gd name="connsiteX5" fmla="*/ 22730 w 864884"/>
                    <a:gd name="connsiteY5" fmla="*/ 294814 h 956485"/>
                    <a:gd name="connsiteX6" fmla="*/ 96963 w 864884"/>
                    <a:gd name="connsiteY6" fmla="*/ 142046 h 956485"/>
                    <a:gd name="connsiteX7" fmla="*/ 231004 w 864884"/>
                    <a:gd name="connsiteY7" fmla="*/ 38135 h 956485"/>
                    <a:gd name="connsiteX8" fmla="*/ 433160 w 864884"/>
                    <a:gd name="connsiteY8" fmla="*/ 0 h 956485"/>
                    <a:gd name="connsiteX9" fmla="*/ 634561 w 864884"/>
                    <a:gd name="connsiteY9" fmla="*/ 38135 h 956485"/>
                    <a:gd name="connsiteX10" fmla="*/ 767998 w 864884"/>
                    <a:gd name="connsiteY10" fmla="*/ 142046 h 956485"/>
                    <a:gd name="connsiteX11" fmla="*/ 842154 w 864884"/>
                    <a:gd name="connsiteY11" fmla="*/ 294814 h 956485"/>
                    <a:gd name="connsiteX12" fmla="*/ 864884 w 864884"/>
                    <a:gd name="connsiteY12" fmla="*/ 478243 h 956485"/>
                    <a:gd name="connsiteX13" fmla="*/ 754858 w 864884"/>
                    <a:gd name="connsiteY13" fmla="*/ 828712 h 956485"/>
                    <a:gd name="connsiteX14" fmla="*/ 433160 w 864884"/>
                    <a:gd name="connsiteY14" fmla="*/ 956485 h 956485"/>
                    <a:gd name="connsiteX15" fmla="*/ 433160 w 864884"/>
                    <a:gd name="connsiteY15" fmla="*/ 170288 h 956485"/>
                    <a:gd name="connsiteX16" fmla="*/ 271556 w 864884"/>
                    <a:gd name="connsiteY16" fmla="*/ 245955 h 956485"/>
                    <a:gd name="connsiteX17" fmla="*/ 218997 w 864884"/>
                    <a:gd name="connsiteY17" fmla="*/ 478243 h 956485"/>
                    <a:gd name="connsiteX18" fmla="*/ 271556 w 864884"/>
                    <a:gd name="connsiteY18" fmla="*/ 710454 h 956485"/>
                    <a:gd name="connsiteX19" fmla="*/ 433160 w 864884"/>
                    <a:gd name="connsiteY19" fmla="*/ 786197 h 956485"/>
                    <a:gd name="connsiteX20" fmla="*/ 593405 w 864884"/>
                    <a:gd name="connsiteY20" fmla="*/ 710454 h 956485"/>
                    <a:gd name="connsiteX21" fmla="*/ 645888 w 864884"/>
                    <a:gd name="connsiteY21" fmla="*/ 478243 h 956485"/>
                    <a:gd name="connsiteX22" fmla="*/ 593405 w 864884"/>
                    <a:gd name="connsiteY22" fmla="*/ 245955 h 956485"/>
                    <a:gd name="connsiteX23" fmla="*/ 433160 w 864884"/>
                    <a:gd name="connsiteY23" fmla="*/ 170288 h 95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4884" h="956485">
                      <a:moveTo>
                        <a:pt x="433160" y="956485"/>
                      </a:moveTo>
                      <a:cubicBezTo>
                        <a:pt x="353415" y="956485"/>
                        <a:pt x="285979" y="943723"/>
                        <a:pt x="231004" y="918274"/>
                      </a:cubicBezTo>
                      <a:cubicBezTo>
                        <a:pt x="176028" y="892825"/>
                        <a:pt x="131322" y="858239"/>
                        <a:pt x="96963" y="814364"/>
                      </a:cubicBezTo>
                      <a:cubicBezTo>
                        <a:pt x="62603" y="770490"/>
                        <a:pt x="37834" y="719592"/>
                        <a:pt x="22730" y="661595"/>
                      </a:cubicBezTo>
                      <a:cubicBezTo>
                        <a:pt x="7627" y="603675"/>
                        <a:pt x="0" y="542507"/>
                        <a:pt x="0" y="478243"/>
                      </a:cubicBezTo>
                      <a:cubicBezTo>
                        <a:pt x="0" y="413978"/>
                        <a:pt x="7627" y="352811"/>
                        <a:pt x="22730" y="294814"/>
                      </a:cubicBezTo>
                      <a:cubicBezTo>
                        <a:pt x="37834" y="236742"/>
                        <a:pt x="62603" y="185769"/>
                        <a:pt x="96963" y="142046"/>
                      </a:cubicBezTo>
                      <a:cubicBezTo>
                        <a:pt x="131322" y="98246"/>
                        <a:pt x="176028" y="63660"/>
                        <a:pt x="231004" y="38135"/>
                      </a:cubicBezTo>
                      <a:cubicBezTo>
                        <a:pt x="285979" y="12687"/>
                        <a:pt x="353415" y="0"/>
                        <a:pt x="433160" y="0"/>
                      </a:cubicBezTo>
                      <a:cubicBezTo>
                        <a:pt x="512904" y="0"/>
                        <a:pt x="580038" y="12687"/>
                        <a:pt x="634561" y="38135"/>
                      </a:cubicBezTo>
                      <a:cubicBezTo>
                        <a:pt x="689084" y="63660"/>
                        <a:pt x="733563" y="98246"/>
                        <a:pt x="767998" y="142046"/>
                      </a:cubicBezTo>
                      <a:cubicBezTo>
                        <a:pt x="802282" y="185845"/>
                        <a:pt x="827051" y="236742"/>
                        <a:pt x="842154" y="294814"/>
                      </a:cubicBezTo>
                      <a:cubicBezTo>
                        <a:pt x="857257" y="352811"/>
                        <a:pt x="864884" y="413978"/>
                        <a:pt x="864884" y="478243"/>
                      </a:cubicBezTo>
                      <a:cubicBezTo>
                        <a:pt x="864884" y="629275"/>
                        <a:pt x="828184" y="746098"/>
                        <a:pt x="754858" y="828712"/>
                      </a:cubicBezTo>
                      <a:cubicBezTo>
                        <a:pt x="680626" y="913894"/>
                        <a:pt x="573393" y="956485"/>
                        <a:pt x="433160" y="956485"/>
                      </a:cubicBezTo>
                      <a:moveTo>
                        <a:pt x="433160" y="170288"/>
                      </a:moveTo>
                      <a:cubicBezTo>
                        <a:pt x="358475" y="170288"/>
                        <a:pt x="304632" y="195511"/>
                        <a:pt x="271556" y="245955"/>
                      </a:cubicBezTo>
                      <a:cubicBezTo>
                        <a:pt x="236441" y="298213"/>
                        <a:pt x="218997" y="375541"/>
                        <a:pt x="218997" y="478243"/>
                      </a:cubicBezTo>
                      <a:cubicBezTo>
                        <a:pt x="218997" y="580944"/>
                        <a:pt x="236441" y="658273"/>
                        <a:pt x="271556" y="710454"/>
                      </a:cubicBezTo>
                      <a:cubicBezTo>
                        <a:pt x="304632" y="760899"/>
                        <a:pt x="358475" y="786197"/>
                        <a:pt x="433160" y="786197"/>
                      </a:cubicBezTo>
                      <a:cubicBezTo>
                        <a:pt x="507845" y="786197"/>
                        <a:pt x="560329" y="760899"/>
                        <a:pt x="593405" y="710454"/>
                      </a:cubicBezTo>
                      <a:cubicBezTo>
                        <a:pt x="628369" y="658273"/>
                        <a:pt x="645888" y="580869"/>
                        <a:pt x="645888" y="478243"/>
                      </a:cubicBezTo>
                      <a:cubicBezTo>
                        <a:pt x="645888" y="375616"/>
                        <a:pt x="628369" y="298213"/>
                        <a:pt x="593405" y="245955"/>
                      </a:cubicBezTo>
                      <a:cubicBezTo>
                        <a:pt x="560329" y="195511"/>
                        <a:pt x="506788" y="170288"/>
                        <a:pt x="433160" y="170288"/>
                      </a:cubicBezTo>
                    </a:path>
                  </a:pathLst>
                </a:custGeom>
                <a:solidFill>
                  <a:srgbClr val="005CA8"/>
                </a:solidFill>
                <a:ln w="7547"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1D41F4C5-F29B-CBF6-7E85-8127505E7786}"/>
                    </a:ext>
                  </a:extLst>
                </p:cNvPr>
                <p:cNvSpPr/>
                <p:nvPr/>
              </p:nvSpPr>
              <p:spPr>
                <a:xfrm>
                  <a:off x="9420832" y="2667601"/>
                  <a:ext cx="651400" cy="931489"/>
                </a:xfrm>
                <a:custGeom>
                  <a:avLst/>
                  <a:gdLst>
                    <a:gd name="connsiteX0" fmla="*/ 0 w 651400"/>
                    <a:gd name="connsiteY0" fmla="*/ 0 h 931489"/>
                    <a:gd name="connsiteX1" fmla="*/ 218996 w 651400"/>
                    <a:gd name="connsiteY1" fmla="*/ 0 h 931489"/>
                    <a:gd name="connsiteX2" fmla="*/ 218996 w 651400"/>
                    <a:gd name="connsiteY2" fmla="*/ 761201 h 931489"/>
                    <a:gd name="connsiteX3" fmla="*/ 651401 w 651400"/>
                    <a:gd name="connsiteY3" fmla="*/ 761201 h 931489"/>
                    <a:gd name="connsiteX4" fmla="*/ 651401 w 651400"/>
                    <a:gd name="connsiteY4" fmla="*/ 931490 h 931489"/>
                    <a:gd name="connsiteX5" fmla="*/ 0 w 651400"/>
                    <a:gd name="connsiteY5" fmla="*/ 931490 h 931489"/>
                    <a:gd name="connsiteX6" fmla="*/ 0 w 651400"/>
                    <a:gd name="connsiteY6" fmla="*/ 0 h 9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400" h="931489">
                      <a:moveTo>
                        <a:pt x="0" y="0"/>
                      </a:moveTo>
                      <a:lnTo>
                        <a:pt x="218996" y="0"/>
                      </a:lnTo>
                      <a:lnTo>
                        <a:pt x="218996" y="761201"/>
                      </a:lnTo>
                      <a:lnTo>
                        <a:pt x="651401" y="761201"/>
                      </a:lnTo>
                      <a:lnTo>
                        <a:pt x="651401" y="931490"/>
                      </a:lnTo>
                      <a:lnTo>
                        <a:pt x="0" y="931490"/>
                      </a:lnTo>
                      <a:lnTo>
                        <a:pt x="0" y="0"/>
                      </a:lnTo>
                      <a:close/>
                    </a:path>
                  </a:pathLst>
                </a:custGeom>
                <a:solidFill>
                  <a:srgbClr val="005CA8"/>
                </a:solidFill>
                <a:ln w="7547"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7052D7D-9391-DF6B-B1CE-A55D955E69CB}"/>
                    </a:ext>
                  </a:extLst>
                </p:cNvPr>
                <p:cNvSpPr/>
                <p:nvPr/>
              </p:nvSpPr>
              <p:spPr>
                <a:xfrm>
                  <a:off x="9960695" y="2667601"/>
                  <a:ext cx="784912" cy="931489"/>
                </a:xfrm>
                <a:custGeom>
                  <a:avLst/>
                  <a:gdLst>
                    <a:gd name="connsiteX0" fmla="*/ 502634 w 784912"/>
                    <a:gd name="connsiteY0" fmla="*/ 931490 h 931489"/>
                    <a:gd name="connsiteX1" fmla="*/ 283638 w 784912"/>
                    <a:gd name="connsiteY1" fmla="*/ 931490 h 931489"/>
                    <a:gd name="connsiteX2" fmla="*/ 283638 w 784912"/>
                    <a:gd name="connsiteY2" fmla="*/ 562141 h 931489"/>
                    <a:gd name="connsiteX3" fmla="*/ 0 w 784912"/>
                    <a:gd name="connsiteY3" fmla="*/ 0 h 931489"/>
                    <a:gd name="connsiteX4" fmla="*/ 231305 w 784912"/>
                    <a:gd name="connsiteY4" fmla="*/ 0 h 931489"/>
                    <a:gd name="connsiteX5" fmla="*/ 392381 w 784912"/>
                    <a:gd name="connsiteY5" fmla="*/ 336801 h 931489"/>
                    <a:gd name="connsiteX6" fmla="*/ 553456 w 784912"/>
                    <a:gd name="connsiteY6" fmla="*/ 0 h 931489"/>
                    <a:gd name="connsiteX7" fmla="*/ 784913 w 784912"/>
                    <a:gd name="connsiteY7" fmla="*/ 0 h 931489"/>
                    <a:gd name="connsiteX8" fmla="*/ 502634 w 784912"/>
                    <a:gd name="connsiteY8" fmla="*/ 558290 h 931489"/>
                    <a:gd name="connsiteX9" fmla="*/ 502634 w 784912"/>
                    <a:gd name="connsiteY9" fmla="*/ 931490 h 9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912" h="931489">
                      <a:moveTo>
                        <a:pt x="502634" y="931490"/>
                      </a:moveTo>
                      <a:lnTo>
                        <a:pt x="283638" y="931490"/>
                      </a:lnTo>
                      <a:lnTo>
                        <a:pt x="283638" y="562141"/>
                      </a:lnTo>
                      <a:lnTo>
                        <a:pt x="0" y="0"/>
                      </a:lnTo>
                      <a:lnTo>
                        <a:pt x="231305" y="0"/>
                      </a:lnTo>
                      <a:lnTo>
                        <a:pt x="392381" y="336801"/>
                      </a:lnTo>
                      <a:lnTo>
                        <a:pt x="553456" y="0"/>
                      </a:lnTo>
                      <a:lnTo>
                        <a:pt x="784913" y="0"/>
                      </a:lnTo>
                      <a:lnTo>
                        <a:pt x="502634" y="558290"/>
                      </a:lnTo>
                      <a:lnTo>
                        <a:pt x="502634" y="931490"/>
                      </a:lnTo>
                      <a:close/>
                    </a:path>
                  </a:pathLst>
                </a:custGeom>
                <a:solidFill>
                  <a:srgbClr val="005CA8"/>
                </a:solidFill>
                <a:ln w="7547" cap="flat">
                  <a:noFill/>
                  <a:prstDash val="solid"/>
                  <a:miter/>
                </a:ln>
              </p:spPr>
              <p:txBody>
                <a:bodyPr rtlCol="0" anchor="ctr"/>
                <a:lstStyle/>
                <a:p>
                  <a:endParaRPr lang="en-GB"/>
                </a:p>
              </p:txBody>
            </p:sp>
          </p:grpSp>
          <p:grpSp>
            <p:nvGrpSpPr>
              <p:cNvPr id="21" name="Graphic 3">
                <a:extLst>
                  <a:ext uri="{FF2B5EF4-FFF2-40B4-BE49-F238E27FC236}">
                    <a16:creationId xmlns:a16="http://schemas.microsoft.com/office/drawing/2014/main" id="{74DFFCA4-8949-54B9-2A4E-4765752F1F55}"/>
                  </a:ext>
                </a:extLst>
              </p:cNvPr>
              <p:cNvGrpSpPr/>
              <p:nvPr/>
            </p:nvGrpSpPr>
            <p:grpSpPr>
              <a:xfrm>
                <a:off x="3614454" y="2602129"/>
                <a:ext cx="1713788" cy="1047708"/>
                <a:chOff x="3614454" y="2602129"/>
                <a:chExt cx="1713788" cy="1047708"/>
              </a:xfrm>
            </p:grpSpPr>
            <p:sp>
              <p:nvSpPr>
                <p:cNvPr id="22" name="Free-form: Shape 21">
                  <a:extLst>
                    <a:ext uri="{FF2B5EF4-FFF2-40B4-BE49-F238E27FC236}">
                      <a16:creationId xmlns:a16="http://schemas.microsoft.com/office/drawing/2014/main" id="{7D7A5593-0FCD-3EEC-4678-0597E269594F}"/>
                    </a:ext>
                  </a:extLst>
                </p:cNvPr>
                <p:cNvSpPr/>
                <p:nvPr/>
              </p:nvSpPr>
              <p:spPr>
                <a:xfrm>
                  <a:off x="4890930" y="2933342"/>
                  <a:ext cx="433159" cy="716420"/>
                </a:xfrm>
                <a:custGeom>
                  <a:avLst/>
                  <a:gdLst>
                    <a:gd name="connsiteX0" fmla="*/ 24090 w 433159"/>
                    <a:gd name="connsiteY0" fmla="*/ 410732 h 716420"/>
                    <a:gd name="connsiteX1" fmla="*/ 23561 w 433159"/>
                    <a:gd name="connsiteY1" fmla="*/ 411260 h 716420"/>
                    <a:gd name="connsiteX2" fmla="*/ 0 w 433159"/>
                    <a:gd name="connsiteY2" fmla="*/ 434443 h 716420"/>
                    <a:gd name="connsiteX3" fmla="*/ 0 w 433159"/>
                    <a:gd name="connsiteY3" fmla="*/ 518568 h 716420"/>
                    <a:gd name="connsiteX4" fmla="*/ 58751 w 433159"/>
                    <a:gd name="connsiteY4" fmla="*/ 658575 h 716420"/>
                    <a:gd name="connsiteX5" fmla="*/ 58751 w 433159"/>
                    <a:gd name="connsiteY5" fmla="*/ 658575 h 716420"/>
                    <a:gd name="connsiteX6" fmla="*/ 216580 w 433159"/>
                    <a:gd name="connsiteY6" fmla="*/ 716420 h 716420"/>
                    <a:gd name="connsiteX7" fmla="*/ 375088 w 433159"/>
                    <a:gd name="connsiteY7" fmla="*/ 658575 h 716420"/>
                    <a:gd name="connsiteX8" fmla="*/ 433160 w 433159"/>
                    <a:gd name="connsiteY8" fmla="*/ 518568 h 716420"/>
                    <a:gd name="connsiteX9" fmla="*/ 433160 w 433159"/>
                    <a:gd name="connsiteY9" fmla="*/ 0 h 716420"/>
                    <a:gd name="connsiteX10" fmla="*/ 401896 w 433159"/>
                    <a:gd name="connsiteY10" fmla="*/ 38211 h 716420"/>
                    <a:gd name="connsiteX11" fmla="*/ 24090 w 433159"/>
                    <a:gd name="connsiteY11" fmla="*/ 410807 h 71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159" h="716420">
                      <a:moveTo>
                        <a:pt x="24090" y="410732"/>
                      </a:moveTo>
                      <a:lnTo>
                        <a:pt x="23561" y="411260"/>
                      </a:lnTo>
                      <a:lnTo>
                        <a:pt x="0" y="434443"/>
                      </a:lnTo>
                      <a:lnTo>
                        <a:pt x="0" y="518568"/>
                      </a:lnTo>
                      <a:cubicBezTo>
                        <a:pt x="0" y="572864"/>
                        <a:pt x="20842" y="622554"/>
                        <a:pt x="58751" y="658575"/>
                      </a:cubicBezTo>
                      <a:lnTo>
                        <a:pt x="58751" y="658575"/>
                      </a:lnTo>
                      <a:cubicBezTo>
                        <a:pt x="98548" y="696408"/>
                        <a:pt x="153146" y="716420"/>
                        <a:pt x="216580" y="716420"/>
                      </a:cubicBezTo>
                      <a:cubicBezTo>
                        <a:pt x="280013" y="716420"/>
                        <a:pt x="335517" y="696408"/>
                        <a:pt x="375088" y="658575"/>
                      </a:cubicBezTo>
                      <a:cubicBezTo>
                        <a:pt x="412544" y="622780"/>
                        <a:pt x="433160" y="573015"/>
                        <a:pt x="433160" y="518568"/>
                      </a:cubicBezTo>
                      <a:lnTo>
                        <a:pt x="433160" y="0"/>
                      </a:lnTo>
                      <a:cubicBezTo>
                        <a:pt x="424173" y="13744"/>
                        <a:pt x="413752" y="26582"/>
                        <a:pt x="401896" y="38211"/>
                      </a:cubicBezTo>
                      <a:lnTo>
                        <a:pt x="24090" y="410807"/>
                      </a:lnTo>
                      <a:close/>
                    </a:path>
                  </a:pathLst>
                </a:custGeom>
                <a:solidFill>
                  <a:srgbClr val="005CA8"/>
                </a:solidFill>
                <a:ln w="7547"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8AF7095-1E2B-98BF-605B-B922D63B228A}"/>
                    </a:ext>
                  </a:extLst>
                </p:cNvPr>
                <p:cNvSpPr/>
                <p:nvPr/>
              </p:nvSpPr>
              <p:spPr>
                <a:xfrm>
                  <a:off x="3614454" y="2751651"/>
                  <a:ext cx="617221" cy="898187"/>
                </a:xfrm>
                <a:custGeom>
                  <a:avLst/>
                  <a:gdLst>
                    <a:gd name="connsiteX0" fmla="*/ 611331 w 617221"/>
                    <a:gd name="connsiteY0" fmla="*/ 52257 h 898187"/>
                    <a:gd name="connsiteX1" fmla="*/ 617221 w 617221"/>
                    <a:gd name="connsiteY1" fmla="*/ 0 h 898187"/>
                    <a:gd name="connsiteX2" fmla="*/ 50625 w 617221"/>
                    <a:gd name="connsiteY2" fmla="*/ 558818 h 898187"/>
                    <a:gd name="connsiteX3" fmla="*/ 633 w 617221"/>
                    <a:gd name="connsiteY3" fmla="*/ 694445 h 898187"/>
                    <a:gd name="connsiteX4" fmla="*/ 66785 w 617221"/>
                    <a:gd name="connsiteY4" fmla="*/ 831658 h 898187"/>
                    <a:gd name="connsiteX5" fmla="*/ 215401 w 617221"/>
                    <a:gd name="connsiteY5" fmla="*/ 898187 h 898187"/>
                    <a:gd name="connsiteX6" fmla="*/ 354577 w 617221"/>
                    <a:gd name="connsiteY6" fmla="*/ 841097 h 898187"/>
                    <a:gd name="connsiteX7" fmla="*/ 611331 w 617221"/>
                    <a:gd name="connsiteY7" fmla="*/ 587892 h 898187"/>
                    <a:gd name="connsiteX8" fmla="*/ 611331 w 617221"/>
                    <a:gd name="connsiteY8" fmla="*/ 52333 h 89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1" h="898187">
                      <a:moveTo>
                        <a:pt x="611331" y="52257"/>
                      </a:moveTo>
                      <a:cubicBezTo>
                        <a:pt x="611331" y="34511"/>
                        <a:pt x="613370" y="16991"/>
                        <a:pt x="617221" y="0"/>
                      </a:cubicBezTo>
                      <a:lnTo>
                        <a:pt x="50625" y="558818"/>
                      </a:lnTo>
                      <a:cubicBezTo>
                        <a:pt x="14075" y="594840"/>
                        <a:pt x="-3671" y="643019"/>
                        <a:pt x="633" y="694445"/>
                      </a:cubicBezTo>
                      <a:cubicBezTo>
                        <a:pt x="4787" y="743832"/>
                        <a:pt x="28272" y="792540"/>
                        <a:pt x="66785" y="831658"/>
                      </a:cubicBezTo>
                      <a:cubicBezTo>
                        <a:pt x="106658" y="872059"/>
                        <a:pt x="164956" y="898187"/>
                        <a:pt x="215401" y="898187"/>
                      </a:cubicBezTo>
                      <a:cubicBezTo>
                        <a:pt x="265845" y="898187"/>
                        <a:pt x="317272" y="877949"/>
                        <a:pt x="354577" y="841097"/>
                      </a:cubicBezTo>
                      <a:lnTo>
                        <a:pt x="611331" y="587892"/>
                      </a:lnTo>
                      <a:lnTo>
                        <a:pt x="611331" y="52333"/>
                      </a:lnTo>
                      <a:close/>
                    </a:path>
                  </a:pathLst>
                </a:custGeom>
                <a:solidFill>
                  <a:srgbClr val="005CA8"/>
                </a:solidFill>
                <a:ln w="7547"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C669D2E-2F33-A7F3-7778-B162B24DA6D1}"/>
                    </a:ext>
                  </a:extLst>
                </p:cNvPr>
                <p:cNvSpPr/>
                <p:nvPr/>
              </p:nvSpPr>
              <p:spPr>
                <a:xfrm>
                  <a:off x="4260069" y="2602129"/>
                  <a:ext cx="1068173" cy="1047708"/>
                </a:xfrm>
                <a:custGeom>
                  <a:avLst/>
                  <a:gdLst>
                    <a:gd name="connsiteX0" fmla="*/ 944629 w 1068173"/>
                    <a:gd name="connsiteY0" fmla="*/ 16160 h 1047708"/>
                    <a:gd name="connsiteX1" fmla="*/ 865186 w 1068173"/>
                    <a:gd name="connsiteY1" fmla="*/ 0 h 1047708"/>
                    <a:gd name="connsiteX2" fmla="*/ 726313 w 1068173"/>
                    <a:gd name="connsiteY2" fmla="*/ 58525 h 1047708"/>
                    <a:gd name="connsiteX3" fmla="*/ 453171 w 1068173"/>
                    <a:gd name="connsiteY3" fmla="*/ 327890 h 1047708"/>
                    <a:gd name="connsiteX4" fmla="*/ 451208 w 1068173"/>
                    <a:gd name="connsiteY4" fmla="*/ 329325 h 1047708"/>
                    <a:gd name="connsiteX5" fmla="*/ 426590 w 1068173"/>
                    <a:gd name="connsiteY5" fmla="*/ 353641 h 1047708"/>
                    <a:gd name="connsiteX6" fmla="*/ 426590 w 1068173"/>
                    <a:gd name="connsiteY6" fmla="*/ 201779 h 1047708"/>
                    <a:gd name="connsiteX7" fmla="*/ 303046 w 1068173"/>
                    <a:gd name="connsiteY7" fmla="*/ 16236 h 1047708"/>
                    <a:gd name="connsiteX8" fmla="*/ 218845 w 1068173"/>
                    <a:gd name="connsiteY8" fmla="*/ 680 h 1047708"/>
                    <a:gd name="connsiteX9" fmla="*/ 70532 w 1068173"/>
                    <a:gd name="connsiteY9" fmla="*/ 48179 h 1047708"/>
                    <a:gd name="connsiteX10" fmla="*/ 69399 w 1068173"/>
                    <a:gd name="connsiteY10" fmla="*/ 49085 h 1047708"/>
                    <a:gd name="connsiteX11" fmla="*/ 69399 w 1068173"/>
                    <a:gd name="connsiteY11" fmla="*/ 49085 h 1047708"/>
                    <a:gd name="connsiteX12" fmla="*/ 37758 w 1068173"/>
                    <a:gd name="connsiteY12" fmla="*/ 84427 h 1047708"/>
                    <a:gd name="connsiteX13" fmla="*/ 0 w 1068173"/>
                    <a:gd name="connsiteY13" fmla="*/ 201854 h 1047708"/>
                    <a:gd name="connsiteX14" fmla="*/ 0 w 1068173"/>
                    <a:gd name="connsiteY14" fmla="*/ 837095 h 1047708"/>
                    <a:gd name="connsiteX15" fmla="*/ 93262 w 1068173"/>
                    <a:gd name="connsiteY15" fmla="*/ 1006779 h 1047708"/>
                    <a:gd name="connsiteX16" fmla="*/ 216957 w 1068173"/>
                    <a:gd name="connsiteY16" fmla="*/ 1047709 h 1047708"/>
                    <a:gd name="connsiteX17" fmla="*/ 355001 w 1068173"/>
                    <a:gd name="connsiteY17" fmla="*/ 989335 h 1047708"/>
                    <a:gd name="connsiteX18" fmla="*/ 630483 w 1068173"/>
                    <a:gd name="connsiteY18" fmla="*/ 717704 h 1047708"/>
                    <a:gd name="connsiteX19" fmla="*/ 630483 w 1068173"/>
                    <a:gd name="connsiteY19" fmla="*/ 718232 h 1047708"/>
                    <a:gd name="connsiteX20" fmla="*/ 631012 w 1068173"/>
                    <a:gd name="connsiteY20" fmla="*/ 717704 h 1047708"/>
                    <a:gd name="connsiteX21" fmla="*/ 1008818 w 1068173"/>
                    <a:gd name="connsiteY21" fmla="*/ 345108 h 1047708"/>
                    <a:gd name="connsiteX22" fmla="*/ 1064096 w 1068173"/>
                    <a:gd name="connsiteY22" fmla="*/ 243690 h 1047708"/>
                    <a:gd name="connsiteX23" fmla="*/ 1068173 w 1068173"/>
                    <a:gd name="connsiteY23" fmla="*/ 215598 h 1047708"/>
                    <a:gd name="connsiteX24" fmla="*/ 1068173 w 1068173"/>
                    <a:gd name="connsiteY24" fmla="*/ 201854 h 1047708"/>
                    <a:gd name="connsiteX25" fmla="*/ 944629 w 1068173"/>
                    <a:gd name="connsiteY25" fmla="*/ 16311 h 104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68173" h="1047708">
                      <a:moveTo>
                        <a:pt x="944629" y="16160"/>
                      </a:moveTo>
                      <a:cubicBezTo>
                        <a:pt x="915858" y="4606"/>
                        <a:pt x="889276" y="0"/>
                        <a:pt x="865186" y="0"/>
                      </a:cubicBezTo>
                      <a:cubicBezTo>
                        <a:pt x="795183" y="0"/>
                        <a:pt x="746249" y="38891"/>
                        <a:pt x="726313" y="58525"/>
                      </a:cubicBezTo>
                      <a:lnTo>
                        <a:pt x="453171" y="327890"/>
                      </a:lnTo>
                      <a:cubicBezTo>
                        <a:pt x="452567" y="328495"/>
                        <a:pt x="451888" y="328797"/>
                        <a:pt x="451208" y="329325"/>
                      </a:cubicBezTo>
                      <a:lnTo>
                        <a:pt x="426590" y="353641"/>
                      </a:lnTo>
                      <a:lnTo>
                        <a:pt x="426590" y="201779"/>
                      </a:lnTo>
                      <a:cubicBezTo>
                        <a:pt x="426590" y="120675"/>
                        <a:pt x="377882" y="47500"/>
                        <a:pt x="303046" y="16236"/>
                      </a:cubicBezTo>
                      <a:cubicBezTo>
                        <a:pt x="277974" y="5739"/>
                        <a:pt x="248750" y="680"/>
                        <a:pt x="218845" y="680"/>
                      </a:cubicBezTo>
                      <a:cubicBezTo>
                        <a:pt x="165153" y="680"/>
                        <a:pt x="109196" y="17067"/>
                        <a:pt x="70532" y="48179"/>
                      </a:cubicBezTo>
                      <a:cubicBezTo>
                        <a:pt x="70154" y="48481"/>
                        <a:pt x="69777" y="48783"/>
                        <a:pt x="69399" y="49085"/>
                      </a:cubicBezTo>
                      <a:cubicBezTo>
                        <a:pt x="69399" y="49085"/>
                        <a:pt x="69399" y="49085"/>
                        <a:pt x="69399" y="49085"/>
                      </a:cubicBezTo>
                      <a:cubicBezTo>
                        <a:pt x="57468" y="59658"/>
                        <a:pt x="46895" y="71589"/>
                        <a:pt x="37758" y="84427"/>
                      </a:cubicBezTo>
                      <a:cubicBezTo>
                        <a:pt x="13668" y="118333"/>
                        <a:pt x="0" y="159037"/>
                        <a:pt x="0" y="201854"/>
                      </a:cubicBezTo>
                      <a:lnTo>
                        <a:pt x="0" y="837095"/>
                      </a:lnTo>
                      <a:cubicBezTo>
                        <a:pt x="0" y="908457"/>
                        <a:pt x="37229" y="971136"/>
                        <a:pt x="93262" y="1006779"/>
                      </a:cubicBezTo>
                      <a:cubicBezTo>
                        <a:pt x="138723" y="1036834"/>
                        <a:pt x="180483" y="1047709"/>
                        <a:pt x="216957" y="1047709"/>
                      </a:cubicBezTo>
                      <a:cubicBezTo>
                        <a:pt x="282883" y="1047709"/>
                        <a:pt x="331817" y="1012141"/>
                        <a:pt x="355001" y="989335"/>
                      </a:cubicBezTo>
                      <a:lnTo>
                        <a:pt x="630483" y="717704"/>
                      </a:lnTo>
                      <a:lnTo>
                        <a:pt x="630483" y="718232"/>
                      </a:lnTo>
                      <a:lnTo>
                        <a:pt x="631012" y="717704"/>
                      </a:lnTo>
                      <a:lnTo>
                        <a:pt x="1008818" y="345108"/>
                      </a:lnTo>
                      <a:cubicBezTo>
                        <a:pt x="1037967" y="316412"/>
                        <a:pt x="1056242" y="280920"/>
                        <a:pt x="1064096" y="243690"/>
                      </a:cubicBezTo>
                      <a:cubicBezTo>
                        <a:pt x="1066059" y="234402"/>
                        <a:pt x="1067570" y="225038"/>
                        <a:pt x="1068173" y="215598"/>
                      </a:cubicBezTo>
                      <a:lnTo>
                        <a:pt x="1068173" y="201854"/>
                      </a:lnTo>
                      <a:cubicBezTo>
                        <a:pt x="1068173" y="120750"/>
                        <a:pt x="1019919" y="46593"/>
                        <a:pt x="944629" y="16311"/>
                      </a:cubicBezTo>
                      <a:close/>
                    </a:path>
                  </a:pathLst>
                </a:custGeom>
                <a:solidFill>
                  <a:srgbClr val="00B3D4"/>
                </a:solidFill>
                <a:ln w="7547" cap="flat">
                  <a:noFill/>
                  <a:prstDash val="solid"/>
                  <a:miter/>
                </a:ln>
              </p:spPr>
              <p:txBody>
                <a:bodyPr rtlCol="0" anchor="ctr"/>
                <a:lstStyle/>
                <a:p>
                  <a:endParaRPr lang="en-GB"/>
                </a:p>
              </p:txBody>
            </p:sp>
          </p:grpSp>
        </p:grpSp>
        <p:sp>
          <p:nvSpPr>
            <p:cNvPr id="25" name="Free-form: Shape 24">
              <a:extLst>
                <a:ext uri="{FF2B5EF4-FFF2-40B4-BE49-F238E27FC236}">
                  <a16:creationId xmlns:a16="http://schemas.microsoft.com/office/drawing/2014/main" id="{4757075D-694C-414F-3BC3-E7B5CDAE8366}"/>
                </a:ext>
              </a:extLst>
            </p:cNvPr>
            <p:cNvSpPr/>
            <p:nvPr/>
          </p:nvSpPr>
          <p:spPr>
            <a:xfrm>
              <a:off x="3214853" y="2647665"/>
              <a:ext cx="209556" cy="401896"/>
            </a:xfrm>
            <a:custGeom>
              <a:avLst/>
              <a:gdLst>
                <a:gd name="connsiteX0" fmla="*/ 28168 w 209556"/>
                <a:gd name="connsiteY0" fmla="*/ 401820 h 401896"/>
                <a:gd name="connsiteX1" fmla="*/ 64113 w 209556"/>
                <a:gd name="connsiteY1" fmla="*/ 211067 h 401896"/>
                <a:gd name="connsiteX2" fmla="*/ 0 w 209556"/>
                <a:gd name="connsiteY2" fmla="*/ 211067 h 401896"/>
                <a:gd name="connsiteX3" fmla="*/ 0 w 209556"/>
                <a:gd name="connsiteY3" fmla="*/ 0 h 401896"/>
                <a:gd name="connsiteX4" fmla="*/ 209557 w 209556"/>
                <a:gd name="connsiteY4" fmla="*/ 0 h 401896"/>
                <a:gd name="connsiteX5" fmla="*/ 209557 w 209556"/>
                <a:gd name="connsiteY5" fmla="*/ 214239 h 401896"/>
                <a:gd name="connsiteX6" fmla="*/ 154808 w 209556"/>
                <a:gd name="connsiteY6" fmla="*/ 401896 h 401896"/>
                <a:gd name="connsiteX7" fmla="*/ 28168 w 209556"/>
                <a:gd name="connsiteY7" fmla="*/ 401896 h 40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56" h="401896">
                  <a:moveTo>
                    <a:pt x="28168" y="401820"/>
                  </a:moveTo>
                  <a:lnTo>
                    <a:pt x="64113" y="211067"/>
                  </a:lnTo>
                  <a:lnTo>
                    <a:pt x="0" y="211067"/>
                  </a:lnTo>
                  <a:lnTo>
                    <a:pt x="0" y="0"/>
                  </a:lnTo>
                  <a:lnTo>
                    <a:pt x="209557" y="0"/>
                  </a:lnTo>
                  <a:lnTo>
                    <a:pt x="209557" y="214239"/>
                  </a:lnTo>
                  <a:lnTo>
                    <a:pt x="154808" y="401896"/>
                  </a:lnTo>
                  <a:lnTo>
                    <a:pt x="28168" y="401896"/>
                  </a:lnTo>
                  <a:close/>
                </a:path>
              </a:pathLst>
            </a:custGeom>
            <a:solidFill>
              <a:srgbClr val="345CA0"/>
            </a:solidFill>
            <a:ln w="7547" cap="flat">
              <a:noFill/>
              <a:prstDash val="solid"/>
              <a:miter/>
            </a:ln>
          </p:spPr>
          <p:txBody>
            <a:bodyPr rtlCol="0" anchor="ctr"/>
            <a:lstStyle/>
            <a:p>
              <a:endParaRPr lang="en-GB"/>
            </a:p>
          </p:txBody>
        </p:sp>
      </p:grpSp>
    </p:spTree>
    <p:extLst>
      <p:ext uri="{BB962C8B-B14F-4D97-AF65-F5344CB8AC3E}">
        <p14:creationId xmlns:p14="http://schemas.microsoft.com/office/powerpoint/2010/main" val="287924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8C31455-D793-DB5B-8603-96ED34232C73}"/>
              </a:ext>
            </a:extLst>
          </p:cNvPr>
          <p:cNvSpPr/>
          <p:nvPr userDrawn="1"/>
        </p:nvSpPr>
        <p:spPr>
          <a:xfrm>
            <a:off x="3163041" y="296186"/>
            <a:ext cx="10249467" cy="6265627"/>
          </a:xfrm>
          <a:custGeom>
            <a:avLst/>
            <a:gdLst>
              <a:gd name="connsiteX0" fmla="*/ 11192213 w 11219080"/>
              <a:gd name="connsiteY0" fmla="*/ 2167874 h 6858364"/>
              <a:gd name="connsiteX1" fmla="*/ 11192213 w 11219080"/>
              <a:gd name="connsiteY1" fmla="*/ 5562903 h 6858364"/>
              <a:gd name="connsiteX2" fmla="*/ 10812154 w 11219080"/>
              <a:gd name="connsiteY2" fmla="*/ 6479580 h 6858364"/>
              <a:gd name="connsiteX3" fmla="*/ 9774437 w 11219080"/>
              <a:gd name="connsiteY3" fmla="*/ 6858273 h 6858364"/>
              <a:gd name="connsiteX4" fmla="*/ 8741184 w 11219080"/>
              <a:gd name="connsiteY4" fmla="*/ 6479489 h 6858364"/>
              <a:gd name="connsiteX5" fmla="*/ 8356662 w 11219080"/>
              <a:gd name="connsiteY5" fmla="*/ 5562903 h 6858364"/>
              <a:gd name="connsiteX6" fmla="*/ 8356662 w 11219080"/>
              <a:gd name="connsiteY6" fmla="*/ 5012441 h 6858364"/>
              <a:gd name="connsiteX7" fmla="*/ 8510671 w 11219080"/>
              <a:gd name="connsiteY7" fmla="*/ 4860618 h 6858364"/>
              <a:gd name="connsiteX8" fmla="*/ 8514132 w 11219080"/>
              <a:gd name="connsiteY8" fmla="*/ 4857248 h 6858364"/>
              <a:gd name="connsiteX9" fmla="*/ 8514132 w 11219080"/>
              <a:gd name="connsiteY9" fmla="*/ 4857157 h 6858364"/>
              <a:gd name="connsiteX10" fmla="*/ 10987566 w 11219080"/>
              <a:gd name="connsiteY10" fmla="*/ 2418059 h 6858364"/>
              <a:gd name="connsiteX11" fmla="*/ 11192213 w 11219080"/>
              <a:gd name="connsiteY11" fmla="*/ 2167874 h 6858364"/>
              <a:gd name="connsiteX12" fmla="*/ 4040767 w 11219080"/>
              <a:gd name="connsiteY12" fmla="*/ 978608 h 6858364"/>
              <a:gd name="connsiteX13" fmla="*/ 4001969 w 11219080"/>
              <a:gd name="connsiteY13" fmla="*/ 1320779 h 6858364"/>
              <a:gd name="connsiteX14" fmla="*/ 4001969 w 11219080"/>
              <a:gd name="connsiteY14" fmla="*/ 4826829 h 6858364"/>
              <a:gd name="connsiteX15" fmla="*/ 2321076 w 11219080"/>
              <a:gd name="connsiteY15" fmla="*/ 6484590 h 6858364"/>
              <a:gd name="connsiteX16" fmla="*/ 1410045 w 11219080"/>
              <a:gd name="connsiteY16" fmla="*/ 6858273 h 6858364"/>
              <a:gd name="connsiteX17" fmla="*/ 437084 w 11219080"/>
              <a:gd name="connsiteY17" fmla="*/ 6422840 h 6858364"/>
              <a:gd name="connsiteX18" fmla="*/ 4110 w 11219080"/>
              <a:gd name="connsiteY18" fmla="*/ 5524743 h 6858364"/>
              <a:gd name="connsiteX19" fmla="*/ 331436 w 11219080"/>
              <a:gd name="connsiteY19" fmla="*/ 4636754 h 6858364"/>
              <a:gd name="connsiteX20" fmla="*/ 9890104 w 11219080"/>
              <a:gd name="connsiteY20" fmla="*/ 0 h 6858364"/>
              <a:gd name="connsiteX21" fmla="*/ 10410329 w 11219080"/>
              <a:gd name="connsiteY21" fmla="*/ 105921 h 6858364"/>
              <a:gd name="connsiteX22" fmla="*/ 10410420 w 11219080"/>
              <a:gd name="connsiteY22" fmla="*/ 106103 h 6858364"/>
              <a:gd name="connsiteX23" fmla="*/ 11219080 w 11219080"/>
              <a:gd name="connsiteY23" fmla="*/ 1320962 h 6858364"/>
              <a:gd name="connsiteX24" fmla="*/ 11219080 w 11219080"/>
              <a:gd name="connsiteY24" fmla="*/ 1410945 h 6858364"/>
              <a:gd name="connsiteX25" fmla="*/ 11192304 w 11219080"/>
              <a:gd name="connsiteY25" fmla="*/ 1594644 h 6858364"/>
              <a:gd name="connsiteX26" fmla="*/ 10830187 w 11219080"/>
              <a:gd name="connsiteY26" fmla="*/ 2258586 h 6858364"/>
              <a:gd name="connsiteX27" fmla="*/ 8356753 w 11219080"/>
              <a:gd name="connsiteY27" fmla="*/ 4697685 h 6858364"/>
              <a:gd name="connsiteX28" fmla="*/ 8353292 w 11219080"/>
              <a:gd name="connsiteY28" fmla="*/ 4701054 h 6858364"/>
              <a:gd name="connsiteX29" fmla="*/ 8353292 w 11219080"/>
              <a:gd name="connsiteY29" fmla="*/ 4697776 h 6858364"/>
              <a:gd name="connsiteX30" fmla="*/ 6549902 w 11219080"/>
              <a:gd name="connsiteY30" fmla="*/ 6476120 h 6858364"/>
              <a:gd name="connsiteX31" fmla="*/ 5646341 w 11219080"/>
              <a:gd name="connsiteY31" fmla="*/ 6858364 h 6858364"/>
              <a:gd name="connsiteX32" fmla="*/ 4836586 w 11219080"/>
              <a:gd name="connsiteY32" fmla="*/ 6590329 h 6858364"/>
              <a:gd name="connsiteX33" fmla="*/ 4226197 w 11219080"/>
              <a:gd name="connsiteY33" fmla="*/ 5479296 h 6858364"/>
              <a:gd name="connsiteX34" fmla="*/ 4226197 w 11219080"/>
              <a:gd name="connsiteY34" fmla="*/ 1320871 h 6858364"/>
              <a:gd name="connsiteX35" fmla="*/ 4473194 w 11219080"/>
              <a:gd name="connsiteY35" fmla="*/ 552192 h 6858364"/>
              <a:gd name="connsiteX36" fmla="*/ 4680482 w 11219080"/>
              <a:gd name="connsiteY36" fmla="*/ 320951 h 6858364"/>
              <a:gd name="connsiteX37" fmla="*/ 4687769 w 11219080"/>
              <a:gd name="connsiteY37" fmla="*/ 314758 h 6858364"/>
              <a:gd name="connsiteX38" fmla="*/ 5658727 w 11219080"/>
              <a:gd name="connsiteY38" fmla="*/ 4007 h 6858364"/>
              <a:gd name="connsiteX39" fmla="*/ 6210008 w 11219080"/>
              <a:gd name="connsiteY39" fmla="*/ 106012 h 6858364"/>
              <a:gd name="connsiteX40" fmla="*/ 7018669 w 11219080"/>
              <a:gd name="connsiteY40" fmla="*/ 1320871 h 6858364"/>
              <a:gd name="connsiteX41" fmla="*/ 7018669 w 11219080"/>
              <a:gd name="connsiteY41" fmla="*/ 2314871 h 6858364"/>
              <a:gd name="connsiteX42" fmla="*/ 7180055 w 11219080"/>
              <a:gd name="connsiteY42" fmla="*/ 2155762 h 6858364"/>
              <a:gd name="connsiteX43" fmla="*/ 7192715 w 11219080"/>
              <a:gd name="connsiteY43" fmla="*/ 2146563 h 6858364"/>
              <a:gd name="connsiteX44" fmla="*/ 8980895 w 11219080"/>
              <a:gd name="connsiteY44" fmla="*/ 383155 h 6858364"/>
              <a:gd name="connsiteX45" fmla="*/ 9890104 w 11219080"/>
              <a:gd name="connsiteY45" fmla="*/ 0 h 685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19080" h="6858364">
                <a:moveTo>
                  <a:pt x="11192213" y="2167874"/>
                </a:moveTo>
                <a:lnTo>
                  <a:pt x="11192213" y="5562903"/>
                </a:lnTo>
                <a:cubicBezTo>
                  <a:pt x="11192213" y="5919737"/>
                  <a:pt x="11057238" y="6245242"/>
                  <a:pt x="10812154" y="6479580"/>
                </a:cubicBezTo>
                <a:cubicBezTo>
                  <a:pt x="10553135" y="6727306"/>
                  <a:pt x="10189742" y="6858273"/>
                  <a:pt x="9774437" y="6858273"/>
                </a:cubicBezTo>
                <a:cubicBezTo>
                  <a:pt x="9359132" y="6858273"/>
                  <a:pt x="9001843" y="6727306"/>
                  <a:pt x="8741184" y="6479489"/>
                </a:cubicBezTo>
                <a:cubicBezTo>
                  <a:pt x="8493184" y="6243785"/>
                  <a:pt x="8356662" y="5918280"/>
                  <a:pt x="8356662" y="5562903"/>
                </a:cubicBezTo>
                <a:lnTo>
                  <a:pt x="8356662" y="5012441"/>
                </a:lnTo>
                <a:lnTo>
                  <a:pt x="8510671" y="4860618"/>
                </a:lnTo>
                <a:lnTo>
                  <a:pt x="8514132" y="4857248"/>
                </a:lnTo>
                <a:lnTo>
                  <a:pt x="8514132" y="4857157"/>
                </a:lnTo>
                <a:lnTo>
                  <a:pt x="10987566" y="2418059"/>
                </a:lnTo>
                <a:cubicBezTo>
                  <a:pt x="11064981" y="2341737"/>
                  <a:pt x="11133196" y="2257675"/>
                  <a:pt x="11192213" y="2167874"/>
                </a:cubicBezTo>
                <a:close/>
                <a:moveTo>
                  <a:pt x="4040767" y="978608"/>
                </a:moveTo>
                <a:cubicBezTo>
                  <a:pt x="4015357" y="1090085"/>
                  <a:pt x="4001969" y="1204658"/>
                  <a:pt x="4001969" y="1320779"/>
                </a:cubicBezTo>
                <a:lnTo>
                  <a:pt x="4001969" y="4826829"/>
                </a:lnTo>
                <a:lnTo>
                  <a:pt x="2321076" y="6484590"/>
                </a:lnTo>
                <a:cubicBezTo>
                  <a:pt x="2076719" y="6725576"/>
                  <a:pt x="1740286" y="6858273"/>
                  <a:pt x="1410045" y="6858273"/>
                </a:cubicBezTo>
                <a:cubicBezTo>
                  <a:pt x="1079805" y="6858273"/>
                  <a:pt x="697924" y="6687324"/>
                  <a:pt x="437084" y="6422840"/>
                </a:cubicBezTo>
                <a:cubicBezTo>
                  <a:pt x="184895" y="6167100"/>
                  <a:pt x="31068" y="5848153"/>
                  <a:pt x="4110" y="5524743"/>
                </a:cubicBezTo>
                <a:cubicBezTo>
                  <a:pt x="-23942" y="5187945"/>
                  <a:pt x="92271" y="4872641"/>
                  <a:pt x="331436" y="4636754"/>
                </a:cubicBezTo>
                <a:close/>
                <a:moveTo>
                  <a:pt x="9890104" y="0"/>
                </a:moveTo>
                <a:cubicBezTo>
                  <a:pt x="10047847" y="0"/>
                  <a:pt x="10221984" y="30146"/>
                  <a:pt x="10410329" y="105921"/>
                </a:cubicBezTo>
                <a:lnTo>
                  <a:pt x="10410420" y="106103"/>
                </a:lnTo>
                <a:cubicBezTo>
                  <a:pt x="10902957" y="304284"/>
                  <a:pt x="11219080" y="789991"/>
                  <a:pt x="11219080" y="1320962"/>
                </a:cubicBezTo>
                <a:lnTo>
                  <a:pt x="11219080" y="1410945"/>
                </a:lnTo>
                <a:cubicBezTo>
                  <a:pt x="11214891" y="1472603"/>
                  <a:pt x="11205146" y="1533897"/>
                  <a:pt x="11192304" y="1594644"/>
                </a:cubicBezTo>
                <a:cubicBezTo>
                  <a:pt x="11140755" y="1838454"/>
                  <a:pt x="11020899" y="2070515"/>
                  <a:pt x="10830187" y="2258586"/>
                </a:cubicBezTo>
                <a:lnTo>
                  <a:pt x="8356753" y="4697685"/>
                </a:lnTo>
                <a:lnTo>
                  <a:pt x="8353292" y="4701054"/>
                </a:lnTo>
                <a:lnTo>
                  <a:pt x="8353292" y="4697776"/>
                </a:lnTo>
                <a:lnTo>
                  <a:pt x="6549902" y="6476120"/>
                </a:lnTo>
                <a:cubicBezTo>
                  <a:pt x="6398443" y="6625484"/>
                  <a:pt x="6078039" y="6858364"/>
                  <a:pt x="5646341" y="6858364"/>
                </a:cubicBezTo>
                <a:cubicBezTo>
                  <a:pt x="5407358" y="6858364"/>
                  <a:pt x="5134130" y="6786870"/>
                  <a:pt x="4836586" y="6590329"/>
                </a:cubicBezTo>
                <a:cubicBezTo>
                  <a:pt x="4469733" y="6356629"/>
                  <a:pt x="4226197" y="5946515"/>
                  <a:pt x="4226197" y="5479296"/>
                </a:cubicBezTo>
                <a:lnTo>
                  <a:pt x="4226197" y="1320871"/>
                </a:lnTo>
                <a:cubicBezTo>
                  <a:pt x="4226197" y="1040540"/>
                  <a:pt x="4315451" y="774143"/>
                  <a:pt x="4473194" y="552192"/>
                </a:cubicBezTo>
                <a:cubicBezTo>
                  <a:pt x="4532940" y="468220"/>
                  <a:pt x="4602157" y="390442"/>
                  <a:pt x="4680482" y="320951"/>
                </a:cubicBezTo>
                <a:cubicBezTo>
                  <a:pt x="4682850" y="318765"/>
                  <a:pt x="4685401" y="316852"/>
                  <a:pt x="4687769" y="314758"/>
                </a:cubicBezTo>
                <a:cubicBezTo>
                  <a:pt x="4940686" y="111295"/>
                  <a:pt x="5307357" y="4007"/>
                  <a:pt x="5658727" y="4007"/>
                </a:cubicBezTo>
                <a:cubicBezTo>
                  <a:pt x="5854631" y="4007"/>
                  <a:pt x="6045890" y="37341"/>
                  <a:pt x="6210008" y="106012"/>
                </a:cubicBezTo>
                <a:cubicBezTo>
                  <a:pt x="6699813" y="310932"/>
                  <a:pt x="7018669" y="789900"/>
                  <a:pt x="7018669" y="1320871"/>
                </a:cubicBezTo>
                <a:lnTo>
                  <a:pt x="7018669" y="2314871"/>
                </a:lnTo>
                <a:lnTo>
                  <a:pt x="7180055" y="2155762"/>
                </a:lnTo>
                <a:cubicBezTo>
                  <a:pt x="7184336" y="2152665"/>
                  <a:pt x="7188799" y="2150388"/>
                  <a:pt x="7192715" y="2146563"/>
                </a:cubicBezTo>
                <a:lnTo>
                  <a:pt x="8980895" y="383155"/>
                </a:lnTo>
                <a:cubicBezTo>
                  <a:pt x="9111406" y="254466"/>
                  <a:pt x="9431720" y="0"/>
                  <a:pt x="9890104" y="0"/>
                </a:cubicBezTo>
                <a:close/>
              </a:path>
            </a:pathLst>
          </a:custGeom>
          <a:solidFill>
            <a:schemeClr val="tx2"/>
          </a:solidFill>
          <a:ln w="9108" cap="flat">
            <a:noFill/>
            <a:prstDash val="solid"/>
            <a:miter/>
          </a:ln>
        </p:spPr>
        <p:txBody>
          <a:bodyPr rtlCol="0" anchor="ctr"/>
          <a:lstStyle/>
          <a:p>
            <a:endParaRPr lang="fr-FR"/>
          </a:p>
        </p:txBody>
      </p:sp>
      <p:pic>
        <p:nvPicPr>
          <p:cNvPr id="4" name="Picture 3" descr="A black background with white text&#10;&#10;Description automatically generated with low confidence">
            <a:extLst>
              <a:ext uri="{FF2B5EF4-FFF2-40B4-BE49-F238E27FC236}">
                <a16:creationId xmlns:a16="http://schemas.microsoft.com/office/drawing/2014/main" id="{8AC4E8FD-CDDF-2FCC-5253-D27936CDE326}"/>
              </a:ext>
            </a:extLst>
          </p:cNvPr>
          <p:cNvPicPr>
            <a:picLocks noChangeAspect="1"/>
          </p:cNvPicPr>
          <p:nvPr userDrawn="1"/>
        </p:nvPicPr>
        <p:blipFill>
          <a:blip r:embed="rId2"/>
          <a:stretch>
            <a:fillRect/>
          </a:stretch>
        </p:blipFill>
        <p:spPr>
          <a:xfrm>
            <a:off x="572379" y="58992"/>
            <a:ext cx="2708647" cy="1351935"/>
          </a:xfrm>
          <a:prstGeom prst="rect">
            <a:avLst/>
          </a:prstGeom>
        </p:spPr>
      </p:pic>
      <p:sp>
        <p:nvSpPr>
          <p:cNvPr id="7" name="Text Placeholder 6">
            <a:extLst>
              <a:ext uri="{FF2B5EF4-FFF2-40B4-BE49-F238E27FC236}">
                <a16:creationId xmlns:a16="http://schemas.microsoft.com/office/drawing/2014/main" id="{E6506533-4269-A236-DD68-CB04E5A0F12E}"/>
              </a:ext>
            </a:extLst>
          </p:cNvPr>
          <p:cNvSpPr>
            <a:spLocks noGrp="1"/>
          </p:cNvSpPr>
          <p:nvPr>
            <p:ph type="body" sz="quarter" idx="10"/>
          </p:nvPr>
        </p:nvSpPr>
        <p:spPr>
          <a:xfrm>
            <a:off x="1449929" y="2260566"/>
            <a:ext cx="5143500" cy="1218795"/>
          </a:xfrm>
          <a:prstGeom prst="rect">
            <a:avLst/>
          </a:prstGeom>
        </p:spPr>
        <p:txBody>
          <a:bodyPr lIns="0" tIns="0" rIns="0" bIns="0">
            <a:spAutoFit/>
          </a:bodyPr>
          <a:lstStyle>
            <a:lvl1pPr marL="0" indent="0" algn="l" defTabSz="914400" rtl="0" eaLnBrk="1" latinLnBrk="0" hangingPunct="1">
              <a:lnSpc>
                <a:spcPct val="90000"/>
              </a:lnSpc>
              <a:buNone/>
              <a:defRPr lang="en-US" sz="4400" kern="1200" dirty="0" smtClean="0">
                <a:solidFill>
                  <a:schemeClr val="bg1"/>
                </a:solidFill>
                <a:latin typeface="Raleway ExtraBold" pitchFamily="2" charset="0"/>
                <a:ea typeface="+mn-ea"/>
                <a:cs typeface="+mn-cs"/>
              </a:defRPr>
            </a:lvl1pPr>
            <a:lvl2pPr marL="457200" indent="0">
              <a:buNone/>
              <a:defRPr/>
            </a:lvl2pPr>
          </a:lstStyle>
          <a:p>
            <a:pPr lvl="0"/>
            <a:r>
              <a:rPr lang="en-US" dirty="0"/>
              <a:t>Click to edit Master text styles</a:t>
            </a:r>
          </a:p>
        </p:txBody>
      </p:sp>
      <p:sp>
        <p:nvSpPr>
          <p:cNvPr id="8" name="Text Placeholder 6">
            <a:extLst>
              <a:ext uri="{FF2B5EF4-FFF2-40B4-BE49-F238E27FC236}">
                <a16:creationId xmlns:a16="http://schemas.microsoft.com/office/drawing/2014/main" id="{8E1183C0-3E83-E44D-5186-19AC53E62B24}"/>
              </a:ext>
            </a:extLst>
          </p:cNvPr>
          <p:cNvSpPr>
            <a:spLocks noGrp="1"/>
          </p:cNvSpPr>
          <p:nvPr>
            <p:ph type="body" sz="quarter" idx="11"/>
          </p:nvPr>
        </p:nvSpPr>
        <p:spPr>
          <a:xfrm>
            <a:off x="1449929" y="3636011"/>
            <a:ext cx="5143500" cy="276999"/>
          </a:xfrm>
          <a:prstGeom prst="rect">
            <a:avLst/>
          </a:prstGeom>
        </p:spPr>
        <p:txBody>
          <a:bodyPr lIns="0" tIns="0" rIns="0" bIns="0">
            <a:spAutoFit/>
          </a:bodyPr>
          <a:lstStyle>
            <a:lvl1pPr marL="0" indent="0" algn="l" defTabSz="914400" rtl="0" eaLnBrk="1" latinLnBrk="0" hangingPunct="1">
              <a:lnSpc>
                <a:spcPct val="90000"/>
              </a:lnSpc>
              <a:buNone/>
              <a:defRPr lang="en-US" sz="2000" kern="1200" dirty="0" smtClean="0">
                <a:solidFill>
                  <a:schemeClr val="bg1"/>
                </a:solidFill>
                <a:latin typeface="+mn-lt"/>
                <a:ea typeface="+mn-ea"/>
                <a:cs typeface="+mn-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28860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8C31455-D793-DB5B-8603-96ED34232C73}"/>
              </a:ext>
            </a:extLst>
          </p:cNvPr>
          <p:cNvSpPr/>
          <p:nvPr userDrawn="1"/>
        </p:nvSpPr>
        <p:spPr>
          <a:xfrm>
            <a:off x="3163041" y="296186"/>
            <a:ext cx="10249467" cy="6265627"/>
          </a:xfrm>
          <a:custGeom>
            <a:avLst/>
            <a:gdLst>
              <a:gd name="connsiteX0" fmla="*/ 11192213 w 11219080"/>
              <a:gd name="connsiteY0" fmla="*/ 2167874 h 6858364"/>
              <a:gd name="connsiteX1" fmla="*/ 11192213 w 11219080"/>
              <a:gd name="connsiteY1" fmla="*/ 5562903 h 6858364"/>
              <a:gd name="connsiteX2" fmla="*/ 10812154 w 11219080"/>
              <a:gd name="connsiteY2" fmla="*/ 6479580 h 6858364"/>
              <a:gd name="connsiteX3" fmla="*/ 9774437 w 11219080"/>
              <a:gd name="connsiteY3" fmla="*/ 6858273 h 6858364"/>
              <a:gd name="connsiteX4" fmla="*/ 8741184 w 11219080"/>
              <a:gd name="connsiteY4" fmla="*/ 6479489 h 6858364"/>
              <a:gd name="connsiteX5" fmla="*/ 8356662 w 11219080"/>
              <a:gd name="connsiteY5" fmla="*/ 5562903 h 6858364"/>
              <a:gd name="connsiteX6" fmla="*/ 8356662 w 11219080"/>
              <a:gd name="connsiteY6" fmla="*/ 5012441 h 6858364"/>
              <a:gd name="connsiteX7" fmla="*/ 8510671 w 11219080"/>
              <a:gd name="connsiteY7" fmla="*/ 4860618 h 6858364"/>
              <a:gd name="connsiteX8" fmla="*/ 8514132 w 11219080"/>
              <a:gd name="connsiteY8" fmla="*/ 4857248 h 6858364"/>
              <a:gd name="connsiteX9" fmla="*/ 8514132 w 11219080"/>
              <a:gd name="connsiteY9" fmla="*/ 4857157 h 6858364"/>
              <a:gd name="connsiteX10" fmla="*/ 10987566 w 11219080"/>
              <a:gd name="connsiteY10" fmla="*/ 2418059 h 6858364"/>
              <a:gd name="connsiteX11" fmla="*/ 11192213 w 11219080"/>
              <a:gd name="connsiteY11" fmla="*/ 2167874 h 6858364"/>
              <a:gd name="connsiteX12" fmla="*/ 4040767 w 11219080"/>
              <a:gd name="connsiteY12" fmla="*/ 978608 h 6858364"/>
              <a:gd name="connsiteX13" fmla="*/ 4001969 w 11219080"/>
              <a:gd name="connsiteY13" fmla="*/ 1320779 h 6858364"/>
              <a:gd name="connsiteX14" fmla="*/ 4001969 w 11219080"/>
              <a:gd name="connsiteY14" fmla="*/ 4826829 h 6858364"/>
              <a:gd name="connsiteX15" fmla="*/ 2321076 w 11219080"/>
              <a:gd name="connsiteY15" fmla="*/ 6484590 h 6858364"/>
              <a:gd name="connsiteX16" fmla="*/ 1410045 w 11219080"/>
              <a:gd name="connsiteY16" fmla="*/ 6858273 h 6858364"/>
              <a:gd name="connsiteX17" fmla="*/ 437084 w 11219080"/>
              <a:gd name="connsiteY17" fmla="*/ 6422840 h 6858364"/>
              <a:gd name="connsiteX18" fmla="*/ 4110 w 11219080"/>
              <a:gd name="connsiteY18" fmla="*/ 5524743 h 6858364"/>
              <a:gd name="connsiteX19" fmla="*/ 331436 w 11219080"/>
              <a:gd name="connsiteY19" fmla="*/ 4636754 h 6858364"/>
              <a:gd name="connsiteX20" fmla="*/ 9890104 w 11219080"/>
              <a:gd name="connsiteY20" fmla="*/ 0 h 6858364"/>
              <a:gd name="connsiteX21" fmla="*/ 10410329 w 11219080"/>
              <a:gd name="connsiteY21" fmla="*/ 105921 h 6858364"/>
              <a:gd name="connsiteX22" fmla="*/ 10410420 w 11219080"/>
              <a:gd name="connsiteY22" fmla="*/ 106103 h 6858364"/>
              <a:gd name="connsiteX23" fmla="*/ 11219080 w 11219080"/>
              <a:gd name="connsiteY23" fmla="*/ 1320962 h 6858364"/>
              <a:gd name="connsiteX24" fmla="*/ 11219080 w 11219080"/>
              <a:gd name="connsiteY24" fmla="*/ 1410945 h 6858364"/>
              <a:gd name="connsiteX25" fmla="*/ 11192304 w 11219080"/>
              <a:gd name="connsiteY25" fmla="*/ 1594644 h 6858364"/>
              <a:gd name="connsiteX26" fmla="*/ 10830187 w 11219080"/>
              <a:gd name="connsiteY26" fmla="*/ 2258586 h 6858364"/>
              <a:gd name="connsiteX27" fmla="*/ 8356753 w 11219080"/>
              <a:gd name="connsiteY27" fmla="*/ 4697685 h 6858364"/>
              <a:gd name="connsiteX28" fmla="*/ 8353292 w 11219080"/>
              <a:gd name="connsiteY28" fmla="*/ 4701054 h 6858364"/>
              <a:gd name="connsiteX29" fmla="*/ 8353292 w 11219080"/>
              <a:gd name="connsiteY29" fmla="*/ 4697776 h 6858364"/>
              <a:gd name="connsiteX30" fmla="*/ 6549902 w 11219080"/>
              <a:gd name="connsiteY30" fmla="*/ 6476120 h 6858364"/>
              <a:gd name="connsiteX31" fmla="*/ 5646341 w 11219080"/>
              <a:gd name="connsiteY31" fmla="*/ 6858364 h 6858364"/>
              <a:gd name="connsiteX32" fmla="*/ 4836586 w 11219080"/>
              <a:gd name="connsiteY32" fmla="*/ 6590329 h 6858364"/>
              <a:gd name="connsiteX33" fmla="*/ 4226197 w 11219080"/>
              <a:gd name="connsiteY33" fmla="*/ 5479296 h 6858364"/>
              <a:gd name="connsiteX34" fmla="*/ 4226197 w 11219080"/>
              <a:gd name="connsiteY34" fmla="*/ 1320871 h 6858364"/>
              <a:gd name="connsiteX35" fmla="*/ 4473194 w 11219080"/>
              <a:gd name="connsiteY35" fmla="*/ 552192 h 6858364"/>
              <a:gd name="connsiteX36" fmla="*/ 4680482 w 11219080"/>
              <a:gd name="connsiteY36" fmla="*/ 320951 h 6858364"/>
              <a:gd name="connsiteX37" fmla="*/ 4687769 w 11219080"/>
              <a:gd name="connsiteY37" fmla="*/ 314758 h 6858364"/>
              <a:gd name="connsiteX38" fmla="*/ 5658727 w 11219080"/>
              <a:gd name="connsiteY38" fmla="*/ 4007 h 6858364"/>
              <a:gd name="connsiteX39" fmla="*/ 6210008 w 11219080"/>
              <a:gd name="connsiteY39" fmla="*/ 106012 h 6858364"/>
              <a:gd name="connsiteX40" fmla="*/ 7018669 w 11219080"/>
              <a:gd name="connsiteY40" fmla="*/ 1320871 h 6858364"/>
              <a:gd name="connsiteX41" fmla="*/ 7018669 w 11219080"/>
              <a:gd name="connsiteY41" fmla="*/ 2314871 h 6858364"/>
              <a:gd name="connsiteX42" fmla="*/ 7180055 w 11219080"/>
              <a:gd name="connsiteY42" fmla="*/ 2155762 h 6858364"/>
              <a:gd name="connsiteX43" fmla="*/ 7192715 w 11219080"/>
              <a:gd name="connsiteY43" fmla="*/ 2146563 h 6858364"/>
              <a:gd name="connsiteX44" fmla="*/ 8980895 w 11219080"/>
              <a:gd name="connsiteY44" fmla="*/ 383155 h 6858364"/>
              <a:gd name="connsiteX45" fmla="*/ 9890104 w 11219080"/>
              <a:gd name="connsiteY45" fmla="*/ 0 h 685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19080" h="6858364">
                <a:moveTo>
                  <a:pt x="11192213" y="2167874"/>
                </a:moveTo>
                <a:lnTo>
                  <a:pt x="11192213" y="5562903"/>
                </a:lnTo>
                <a:cubicBezTo>
                  <a:pt x="11192213" y="5919737"/>
                  <a:pt x="11057238" y="6245242"/>
                  <a:pt x="10812154" y="6479580"/>
                </a:cubicBezTo>
                <a:cubicBezTo>
                  <a:pt x="10553135" y="6727306"/>
                  <a:pt x="10189742" y="6858273"/>
                  <a:pt x="9774437" y="6858273"/>
                </a:cubicBezTo>
                <a:cubicBezTo>
                  <a:pt x="9359132" y="6858273"/>
                  <a:pt x="9001843" y="6727306"/>
                  <a:pt x="8741184" y="6479489"/>
                </a:cubicBezTo>
                <a:cubicBezTo>
                  <a:pt x="8493184" y="6243785"/>
                  <a:pt x="8356662" y="5918280"/>
                  <a:pt x="8356662" y="5562903"/>
                </a:cubicBezTo>
                <a:lnTo>
                  <a:pt x="8356662" y="5012441"/>
                </a:lnTo>
                <a:lnTo>
                  <a:pt x="8510671" y="4860618"/>
                </a:lnTo>
                <a:lnTo>
                  <a:pt x="8514132" y="4857248"/>
                </a:lnTo>
                <a:lnTo>
                  <a:pt x="8514132" y="4857157"/>
                </a:lnTo>
                <a:lnTo>
                  <a:pt x="10987566" y="2418059"/>
                </a:lnTo>
                <a:cubicBezTo>
                  <a:pt x="11064981" y="2341737"/>
                  <a:pt x="11133196" y="2257675"/>
                  <a:pt x="11192213" y="2167874"/>
                </a:cubicBezTo>
                <a:close/>
                <a:moveTo>
                  <a:pt x="4040767" y="978608"/>
                </a:moveTo>
                <a:cubicBezTo>
                  <a:pt x="4015357" y="1090085"/>
                  <a:pt x="4001969" y="1204658"/>
                  <a:pt x="4001969" y="1320779"/>
                </a:cubicBezTo>
                <a:lnTo>
                  <a:pt x="4001969" y="4826829"/>
                </a:lnTo>
                <a:lnTo>
                  <a:pt x="2321076" y="6484590"/>
                </a:lnTo>
                <a:cubicBezTo>
                  <a:pt x="2076719" y="6725576"/>
                  <a:pt x="1740286" y="6858273"/>
                  <a:pt x="1410045" y="6858273"/>
                </a:cubicBezTo>
                <a:cubicBezTo>
                  <a:pt x="1079805" y="6858273"/>
                  <a:pt x="697924" y="6687324"/>
                  <a:pt x="437084" y="6422840"/>
                </a:cubicBezTo>
                <a:cubicBezTo>
                  <a:pt x="184895" y="6167100"/>
                  <a:pt x="31068" y="5848153"/>
                  <a:pt x="4110" y="5524743"/>
                </a:cubicBezTo>
                <a:cubicBezTo>
                  <a:pt x="-23942" y="5187945"/>
                  <a:pt x="92271" y="4872641"/>
                  <a:pt x="331436" y="4636754"/>
                </a:cubicBezTo>
                <a:close/>
                <a:moveTo>
                  <a:pt x="9890104" y="0"/>
                </a:moveTo>
                <a:cubicBezTo>
                  <a:pt x="10047847" y="0"/>
                  <a:pt x="10221984" y="30146"/>
                  <a:pt x="10410329" y="105921"/>
                </a:cubicBezTo>
                <a:lnTo>
                  <a:pt x="10410420" y="106103"/>
                </a:lnTo>
                <a:cubicBezTo>
                  <a:pt x="10902957" y="304284"/>
                  <a:pt x="11219080" y="789991"/>
                  <a:pt x="11219080" y="1320962"/>
                </a:cubicBezTo>
                <a:lnTo>
                  <a:pt x="11219080" y="1410945"/>
                </a:lnTo>
                <a:cubicBezTo>
                  <a:pt x="11214891" y="1472603"/>
                  <a:pt x="11205146" y="1533897"/>
                  <a:pt x="11192304" y="1594644"/>
                </a:cubicBezTo>
                <a:cubicBezTo>
                  <a:pt x="11140755" y="1838454"/>
                  <a:pt x="11020899" y="2070515"/>
                  <a:pt x="10830187" y="2258586"/>
                </a:cubicBezTo>
                <a:lnTo>
                  <a:pt x="8356753" y="4697685"/>
                </a:lnTo>
                <a:lnTo>
                  <a:pt x="8353292" y="4701054"/>
                </a:lnTo>
                <a:lnTo>
                  <a:pt x="8353292" y="4697776"/>
                </a:lnTo>
                <a:lnTo>
                  <a:pt x="6549902" y="6476120"/>
                </a:lnTo>
                <a:cubicBezTo>
                  <a:pt x="6398443" y="6625484"/>
                  <a:pt x="6078039" y="6858364"/>
                  <a:pt x="5646341" y="6858364"/>
                </a:cubicBezTo>
                <a:cubicBezTo>
                  <a:pt x="5407358" y="6858364"/>
                  <a:pt x="5134130" y="6786870"/>
                  <a:pt x="4836586" y="6590329"/>
                </a:cubicBezTo>
                <a:cubicBezTo>
                  <a:pt x="4469733" y="6356629"/>
                  <a:pt x="4226197" y="5946515"/>
                  <a:pt x="4226197" y="5479296"/>
                </a:cubicBezTo>
                <a:lnTo>
                  <a:pt x="4226197" y="1320871"/>
                </a:lnTo>
                <a:cubicBezTo>
                  <a:pt x="4226197" y="1040540"/>
                  <a:pt x="4315451" y="774143"/>
                  <a:pt x="4473194" y="552192"/>
                </a:cubicBezTo>
                <a:cubicBezTo>
                  <a:pt x="4532940" y="468220"/>
                  <a:pt x="4602157" y="390442"/>
                  <a:pt x="4680482" y="320951"/>
                </a:cubicBezTo>
                <a:cubicBezTo>
                  <a:pt x="4682850" y="318765"/>
                  <a:pt x="4685401" y="316852"/>
                  <a:pt x="4687769" y="314758"/>
                </a:cubicBezTo>
                <a:cubicBezTo>
                  <a:pt x="4940686" y="111295"/>
                  <a:pt x="5307357" y="4007"/>
                  <a:pt x="5658727" y="4007"/>
                </a:cubicBezTo>
                <a:cubicBezTo>
                  <a:pt x="5854631" y="4007"/>
                  <a:pt x="6045890" y="37341"/>
                  <a:pt x="6210008" y="106012"/>
                </a:cubicBezTo>
                <a:cubicBezTo>
                  <a:pt x="6699813" y="310932"/>
                  <a:pt x="7018669" y="789900"/>
                  <a:pt x="7018669" y="1320871"/>
                </a:cubicBezTo>
                <a:lnTo>
                  <a:pt x="7018669" y="2314871"/>
                </a:lnTo>
                <a:lnTo>
                  <a:pt x="7180055" y="2155762"/>
                </a:lnTo>
                <a:cubicBezTo>
                  <a:pt x="7184336" y="2152665"/>
                  <a:pt x="7188799" y="2150388"/>
                  <a:pt x="7192715" y="2146563"/>
                </a:cubicBezTo>
                <a:lnTo>
                  <a:pt x="8980895" y="383155"/>
                </a:lnTo>
                <a:cubicBezTo>
                  <a:pt x="9111406" y="254466"/>
                  <a:pt x="9431720" y="0"/>
                  <a:pt x="9890104" y="0"/>
                </a:cubicBezTo>
                <a:close/>
              </a:path>
            </a:pathLst>
          </a:custGeom>
          <a:solidFill>
            <a:schemeClr val="bg1">
              <a:lumMod val="95000"/>
            </a:schemeClr>
          </a:solidFill>
          <a:ln w="9108" cap="flat">
            <a:noFill/>
            <a:prstDash val="solid"/>
            <a:miter/>
          </a:ln>
        </p:spPr>
        <p:txBody>
          <a:bodyPr rtlCol="0" anchor="ctr"/>
          <a:lstStyle/>
          <a:p>
            <a:endParaRPr lang="fr-FR"/>
          </a:p>
        </p:txBody>
      </p:sp>
      <p:sp>
        <p:nvSpPr>
          <p:cNvPr id="7" name="Text Placeholder 6">
            <a:extLst>
              <a:ext uri="{FF2B5EF4-FFF2-40B4-BE49-F238E27FC236}">
                <a16:creationId xmlns:a16="http://schemas.microsoft.com/office/drawing/2014/main" id="{E6506533-4269-A236-DD68-CB04E5A0F12E}"/>
              </a:ext>
            </a:extLst>
          </p:cNvPr>
          <p:cNvSpPr>
            <a:spLocks noGrp="1"/>
          </p:cNvSpPr>
          <p:nvPr>
            <p:ph type="body" sz="quarter" idx="10"/>
          </p:nvPr>
        </p:nvSpPr>
        <p:spPr>
          <a:xfrm>
            <a:off x="1449929" y="2260566"/>
            <a:ext cx="5143500" cy="1218795"/>
          </a:xfrm>
          <a:prstGeom prst="rect">
            <a:avLst/>
          </a:prstGeom>
        </p:spPr>
        <p:txBody>
          <a:bodyPr lIns="0" tIns="0" rIns="0" bIns="0">
            <a:spAutoFit/>
          </a:bodyPr>
          <a:lstStyle>
            <a:lvl1pPr marL="0" indent="0" algn="l" defTabSz="914400" rtl="0" eaLnBrk="1" latinLnBrk="0" hangingPunct="1">
              <a:lnSpc>
                <a:spcPct val="90000"/>
              </a:lnSpc>
              <a:buNone/>
              <a:defRPr lang="en-US" sz="4400" kern="1200" dirty="0" smtClean="0">
                <a:solidFill>
                  <a:schemeClr val="tx2"/>
                </a:solidFill>
                <a:latin typeface="Raleway ExtraBold" pitchFamily="2" charset="0"/>
                <a:ea typeface="+mn-ea"/>
                <a:cs typeface="+mn-cs"/>
              </a:defRPr>
            </a:lvl1pPr>
            <a:lvl2pPr marL="457200" indent="0">
              <a:buNone/>
              <a:defRPr/>
            </a:lvl2pPr>
          </a:lstStyle>
          <a:p>
            <a:pPr lvl="0"/>
            <a:r>
              <a:rPr lang="en-US" dirty="0"/>
              <a:t>Click to edit Master text styles</a:t>
            </a:r>
          </a:p>
        </p:txBody>
      </p:sp>
      <p:sp>
        <p:nvSpPr>
          <p:cNvPr id="8" name="Text Placeholder 6">
            <a:extLst>
              <a:ext uri="{FF2B5EF4-FFF2-40B4-BE49-F238E27FC236}">
                <a16:creationId xmlns:a16="http://schemas.microsoft.com/office/drawing/2014/main" id="{8E1183C0-3E83-E44D-5186-19AC53E62B24}"/>
              </a:ext>
            </a:extLst>
          </p:cNvPr>
          <p:cNvSpPr>
            <a:spLocks noGrp="1"/>
          </p:cNvSpPr>
          <p:nvPr>
            <p:ph type="body" sz="quarter" idx="11"/>
          </p:nvPr>
        </p:nvSpPr>
        <p:spPr>
          <a:xfrm>
            <a:off x="1449929" y="3636011"/>
            <a:ext cx="5143500" cy="276999"/>
          </a:xfrm>
          <a:prstGeom prst="rect">
            <a:avLst/>
          </a:prstGeom>
        </p:spPr>
        <p:txBody>
          <a:bodyPr lIns="0" tIns="0" rIns="0" bIns="0">
            <a:spAutoFit/>
          </a:bodyPr>
          <a:lstStyle>
            <a:lvl1pPr marL="0" indent="0" algn="l" defTabSz="914400" rtl="0" eaLnBrk="1" latinLnBrk="0" hangingPunct="1">
              <a:lnSpc>
                <a:spcPct val="90000"/>
              </a:lnSpc>
              <a:buNone/>
              <a:defRPr lang="en-US" sz="2000" kern="1200" dirty="0" smtClean="0">
                <a:solidFill>
                  <a:schemeClr val="tx2"/>
                </a:solidFill>
                <a:latin typeface="+mn-lt"/>
                <a:ea typeface="+mn-ea"/>
                <a:cs typeface="+mn-cs"/>
              </a:defRPr>
            </a:lvl1pPr>
            <a:lvl2pPr marL="457200" indent="0">
              <a:buNone/>
              <a:defRPr/>
            </a:lvl2pPr>
          </a:lstStyle>
          <a:p>
            <a:pPr lvl="0"/>
            <a:r>
              <a:rPr lang="en-US" dirty="0"/>
              <a:t>Click to edit Master text styles</a:t>
            </a:r>
          </a:p>
        </p:txBody>
      </p:sp>
      <p:pic>
        <p:nvPicPr>
          <p:cNvPr id="2" name="Picture 1" descr="A blue and white logo on a black background&#10;&#10;Description automatically generated with low confidence">
            <a:extLst>
              <a:ext uri="{FF2B5EF4-FFF2-40B4-BE49-F238E27FC236}">
                <a16:creationId xmlns:a16="http://schemas.microsoft.com/office/drawing/2014/main" id="{F63C8D1C-BBBF-A9A7-E921-40B2E0099542}"/>
              </a:ext>
            </a:extLst>
          </p:cNvPr>
          <p:cNvPicPr>
            <a:picLocks noChangeAspect="1"/>
          </p:cNvPicPr>
          <p:nvPr userDrawn="1"/>
        </p:nvPicPr>
        <p:blipFill>
          <a:blip r:embed="rId2"/>
          <a:stretch>
            <a:fillRect/>
          </a:stretch>
        </p:blipFill>
        <p:spPr>
          <a:xfrm>
            <a:off x="572379" y="58991"/>
            <a:ext cx="2708647" cy="1351935"/>
          </a:xfrm>
          <a:prstGeom prst="rect">
            <a:avLst/>
          </a:prstGeom>
        </p:spPr>
      </p:pic>
    </p:spTree>
    <p:extLst>
      <p:ext uri="{BB962C8B-B14F-4D97-AF65-F5344CB8AC3E}">
        <p14:creationId xmlns:p14="http://schemas.microsoft.com/office/powerpoint/2010/main" val="414684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17A263E-70E1-2B4B-DAB5-BC7367EFF80F}"/>
              </a:ext>
            </a:extLst>
          </p:cNvPr>
          <p:cNvSpPr>
            <a:spLocks noGrp="1"/>
          </p:cNvSpPr>
          <p:nvPr>
            <p:ph type="body" sz="quarter" idx="10" hasCustomPrompt="1"/>
          </p:nvPr>
        </p:nvSpPr>
        <p:spPr>
          <a:xfrm>
            <a:off x="6617022" y="1709312"/>
            <a:ext cx="5059041" cy="609398"/>
          </a:xfrm>
          <a:prstGeom prst="rect">
            <a:avLst/>
          </a:prstGeom>
        </p:spPr>
        <p:txBody>
          <a:bodyPr wrap="square" lIns="0" tIns="0" rIns="0" bIns="0" anchor="b">
            <a:spAutoFit/>
          </a:bodyPr>
          <a:lstStyle>
            <a:lvl1pPr marL="0" indent="0" algn="l" defTabSz="914400" rtl="0" eaLnBrk="1" latinLnBrk="0" hangingPunct="1">
              <a:lnSpc>
                <a:spcPct val="90000"/>
              </a:lnSpc>
              <a:buNone/>
              <a:defRPr lang="en-US" sz="4400" kern="1200" dirty="0" smtClean="0">
                <a:solidFill>
                  <a:schemeClr val="tx2"/>
                </a:solidFill>
                <a:latin typeface="Raleway ExtraBold" pitchFamily="2" charset="0"/>
                <a:ea typeface="+mn-ea"/>
                <a:cs typeface="+mn-cs"/>
              </a:defRPr>
            </a:lvl1pPr>
            <a:lvl2pPr marL="457200" indent="0">
              <a:buNone/>
              <a:defRPr/>
            </a:lvl2pPr>
          </a:lstStyle>
          <a:p>
            <a:pPr lvl="0"/>
            <a:r>
              <a:rPr lang="en-US" dirty="0" err="1"/>
              <a:t>Sommaire</a:t>
            </a:r>
            <a:endParaRPr lang="en-US" dirty="0"/>
          </a:p>
        </p:txBody>
      </p:sp>
      <p:sp>
        <p:nvSpPr>
          <p:cNvPr id="8" name="Text Placeholder 6">
            <a:extLst>
              <a:ext uri="{FF2B5EF4-FFF2-40B4-BE49-F238E27FC236}">
                <a16:creationId xmlns:a16="http://schemas.microsoft.com/office/drawing/2014/main" id="{4786FADE-A92F-18CD-8BF6-CF5E0D9A025F}"/>
              </a:ext>
            </a:extLst>
          </p:cNvPr>
          <p:cNvSpPr>
            <a:spLocks noGrp="1"/>
          </p:cNvSpPr>
          <p:nvPr>
            <p:ph type="body" sz="quarter" idx="11" hasCustomPrompt="1"/>
          </p:nvPr>
        </p:nvSpPr>
        <p:spPr>
          <a:xfrm>
            <a:off x="6617023" y="2800880"/>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tx2"/>
                </a:solidFill>
                <a:latin typeface="+mn-lt"/>
                <a:ea typeface="+mn-ea"/>
                <a:cs typeface="+mn-cs"/>
              </a:defRPr>
            </a:lvl1pPr>
            <a:lvl2pPr marL="457200" indent="0">
              <a:buNone/>
              <a:defRPr/>
            </a:lvl2pPr>
          </a:lstStyle>
          <a:p>
            <a:pPr lvl="0"/>
            <a:r>
              <a:rPr lang="en-US" dirty="0" err="1"/>
              <a:t>Partie</a:t>
            </a:r>
            <a:r>
              <a:rPr lang="en-US" dirty="0"/>
              <a:t> 1 </a:t>
            </a:r>
          </a:p>
        </p:txBody>
      </p:sp>
      <p:sp>
        <p:nvSpPr>
          <p:cNvPr id="9" name="Text Placeholder 6">
            <a:extLst>
              <a:ext uri="{FF2B5EF4-FFF2-40B4-BE49-F238E27FC236}">
                <a16:creationId xmlns:a16="http://schemas.microsoft.com/office/drawing/2014/main" id="{69277F87-6039-54D6-49D3-DA1F1FAC90D4}"/>
              </a:ext>
            </a:extLst>
          </p:cNvPr>
          <p:cNvSpPr>
            <a:spLocks noGrp="1"/>
          </p:cNvSpPr>
          <p:nvPr>
            <p:ph type="body" sz="quarter" idx="12" hasCustomPrompt="1"/>
          </p:nvPr>
        </p:nvSpPr>
        <p:spPr>
          <a:xfrm>
            <a:off x="11388706" y="2800880"/>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grpSp>
        <p:nvGrpSpPr>
          <p:cNvPr id="19" name="Group 18">
            <a:extLst>
              <a:ext uri="{FF2B5EF4-FFF2-40B4-BE49-F238E27FC236}">
                <a16:creationId xmlns:a16="http://schemas.microsoft.com/office/drawing/2014/main" id="{C771A3E7-1FCA-1FF5-6E4F-9493BB6D4CAE}"/>
              </a:ext>
            </a:extLst>
          </p:cNvPr>
          <p:cNvGrpSpPr/>
          <p:nvPr userDrawn="1"/>
        </p:nvGrpSpPr>
        <p:grpSpPr>
          <a:xfrm>
            <a:off x="11449372" y="216620"/>
            <a:ext cx="512708" cy="313373"/>
            <a:chOff x="10042190" y="580707"/>
            <a:chExt cx="581898" cy="355663"/>
          </a:xfrm>
        </p:grpSpPr>
        <p:sp>
          <p:nvSpPr>
            <p:cNvPr id="16" name="Freeform: Shape 15">
              <a:extLst>
                <a:ext uri="{FF2B5EF4-FFF2-40B4-BE49-F238E27FC236}">
                  <a16:creationId xmlns:a16="http://schemas.microsoft.com/office/drawing/2014/main" id="{94D4F23D-AFCD-B44C-7886-D1CBC3C2C1BF}"/>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rgbClr val="005CA8"/>
            </a:solidFill>
            <a:ln w="9525" cap="flat">
              <a:noFill/>
              <a:prstDash val="solid"/>
              <a:miter/>
            </a:ln>
          </p:spPr>
          <p:txBody>
            <a:bodyPr rtlCol="0" anchor="ctr"/>
            <a:lstStyle/>
            <a:p>
              <a:endParaRPr lang="fr-FR"/>
            </a:p>
          </p:txBody>
        </p:sp>
        <p:sp>
          <p:nvSpPr>
            <p:cNvPr id="17" name="Freeform: Shape 16">
              <a:extLst>
                <a:ext uri="{FF2B5EF4-FFF2-40B4-BE49-F238E27FC236}">
                  <a16:creationId xmlns:a16="http://schemas.microsoft.com/office/drawing/2014/main" id="{EC932CDD-2E0A-CA25-347C-7FE811D52CC9}"/>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rgbClr val="005CA8"/>
            </a:solidFill>
            <a:ln w="9525" cap="flat">
              <a:noFill/>
              <a:prstDash val="solid"/>
              <a:miter/>
            </a:ln>
          </p:spPr>
          <p:txBody>
            <a:bodyPr rtlCol="0" anchor="ctr"/>
            <a:lstStyle/>
            <a:p>
              <a:endParaRPr lang="fr-FR"/>
            </a:p>
          </p:txBody>
        </p:sp>
        <p:sp>
          <p:nvSpPr>
            <p:cNvPr id="18" name="Freeform: Shape 17">
              <a:extLst>
                <a:ext uri="{FF2B5EF4-FFF2-40B4-BE49-F238E27FC236}">
                  <a16:creationId xmlns:a16="http://schemas.microsoft.com/office/drawing/2014/main" id="{170ACB1E-8B2B-BF67-43B8-535EB0C428E2}"/>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rgbClr val="00B3D4"/>
            </a:solidFill>
            <a:ln w="9525" cap="flat">
              <a:noFill/>
              <a:prstDash val="solid"/>
              <a:miter/>
            </a:ln>
          </p:spPr>
          <p:txBody>
            <a:bodyPr rtlCol="0" anchor="ctr"/>
            <a:lstStyle/>
            <a:p>
              <a:endParaRPr lang="fr-FR"/>
            </a:p>
          </p:txBody>
        </p:sp>
      </p:grpSp>
      <p:sp>
        <p:nvSpPr>
          <p:cNvPr id="20" name="Text Placeholder 6">
            <a:extLst>
              <a:ext uri="{FF2B5EF4-FFF2-40B4-BE49-F238E27FC236}">
                <a16:creationId xmlns:a16="http://schemas.microsoft.com/office/drawing/2014/main" id="{F5EFE89F-C9A1-849C-B735-AFE71665EF35}"/>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tx2"/>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29" name="Picture Placeholder 28">
            <a:extLst>
              <a:ext uri="{FF2B5EF4-FFF2-40B4-BE49-F238E27FC236}">
                <a16:creationId xmlns:a16="http://schemas.microsoft.com/office/drawing/2014/main" id="{861F3E1B-62C6-1E84-8D2B-6B1B0288D2E3}"/>
              </a:ext>
            </a:extLst>
          </p:cNvPr>
          <p:cNvSpPr>
            <a:spLocks noGrp="1"/>
          </p:cNvSpPr>
          <p:nvPr>
            <p:ph type="pic" sz="quarter" idx="14" hasCustomPrompt="1"/>
          </p:nvPr>
        </p:nvSpPr>
        <p:spPr>
          <a:xfrm>
            <a:off x="-450849" y="0"/>
            <a:ext cx="6547871" cy="6858000"/>
          </a:xfrm>
          <a:custGeom>
            <a:avLst/>
            <a:gdLst>
              <a:gd name="connsiteX0" fmla="*/ 0 w 6547871"/>
              <a:gd name="connsiteY0" fmla="*/ 0 h 6858000"/>
              <a:gd name="connsiteX1" fmla="*/ 5504098 w 6547871"/>
              <a:gd name="connsiteY1" fmla="*/ 0 h 6858000"/>
              <a:gd name="connsiteX2" fmla="*/ 5654781 w 6547871"/>
              <a:gd name="connsiteY2" fmla="*/ 167298 h 6858000"/>
              <a:gd name="connsiteX3" fmla="*/ 5387216 w 6547871"/>
              <a:gd name="connsiteY3" fmla="*/ 5548346 h 6858000"/>
              <a:gd name="connsiteX4" fmla="*/ 4056159 w 6547871"/>
              <a:gd name="connsiteY4" fmla="*/ 6858000 h 6858000"/>
              <a:gd name="connsiteX5" fmla="*/ 0 w 654787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7871" h="6858000">
                <a:moveTo>
                  <a:pt x="0" y="0"/>
                </a:moveTo>
                <a:lnTo>
                  <a:pt x="5504098" y="0"/>
                </a:lnTo>
                <a:lnTo>
                  <a:pt x="5654781" y="167298"/>
                </a:lnTo>
                <a:cubicBezTo>
                  <a:pt x="6881709" y="1639136"/>
                  <a:pt x="6892577" y="4039351"/>
                  <a:pt x="5387216" y="5548346"/>
                </a:cubicBezTo>
                <a:lnTo>
                  <a:pt x="4056159" y="6858000"/>
                </a:lnTo>
                <a:lnTo>
                  <a:pt x="0" y="6858000"/>
                </a:lnTo>
                <a:close/>
              </a:path>
            </a:pathLst>
          </a:custGeom>
          <a:solidFill>
            <a:schemeClr val="bg1">
              <a:lumMod val="95000"/>
            </a:schemeClr>
          </a:solidFill>
        </p:spPr>
        <p:txBody>
          <a:bodyPr wrap="square" anchor="ctr">
            <a:noAutofit/>
          </a:bodyPr>
          <a:lstStyle>
            <a:lvl1pPr marL="0" indent="0" algn="ctr">
              <a:buNone/>
              <a:defRPr sz="1800">
                <a:solidFill>
                  <a:schemeClr val="bg2"/>
                </a:solidFill>
              </a:defRPr>
            </a:lvl1pPr>
          </a:lstStyle>
          <a:p>
            <a:r>
              <a:rPr lang="fr-FR" dirty="0"/>
              <a:t>Insert </a:t>
            </a:r>
            <a:r>
              <a:rPr lang="fr-FR" dirty="0" err="1"/>
              <a:t>picture</a:t>
            </a:r>
            <a:endParaRPr lang="fr-FR" dirty="0"/>
          </a:p>
        </p:txBody>
      </p:sp>
      <p:sp>
        <p:nvSpPr>
          <p:cNvPr id="30" name="Text Placeholder 6">
            <a:extLst>
              <a:ext uri="{FF2B5EF4-FFF2-40B4-BE49-F238E27FC236}">
                <a16:creationId xmlns:a16="http://schemas.microsoft.com/office/drawing/2014/main" id="{BC9676FB-3559-49E1-D1C9-9CF006814DF7}"/>
              </a:ext>
            </a:extLst>
          </p:cNvPr>
          <p:cNvSpPr>
            <a:spLocks noGrp="1"/>
          </p:cNvSpPr>
          <p:nvPr>
            <p:ph type="body" sz="quarter" idx="15" hasCustomPrompt="1"/>
          </p:nvPr>
        </p:nvSpPr>
        <p:spPr>
          <a:xfrm>
            <a:off x="6617023" y="3192928"/>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tx2"/>
                </a:solidFill>
                <a:latin typeface="+mn-lt"/>
                <a:ea typeface="+mn-ea"/>
                <a:cs typeface="+mn-cs"/>
              </a:defRPr>
            </a:lvl1pPr>
            <a:lvl2pPr marL="457200" indent="0">
              <a:buNone/>
              <a:defRPr/>
            </a:lvl2pPr>
          </a:lstStyle>
          <a:p>
            <a:pPr lvl="0"/>
            <a:r>
              <a:rPr lang="en-US" dirty="0" err="1"/>
              <a:t>Partie</a:t>
            </a:r>
            <a:r>
              <a:rPr lang="en-US" dirty="0"/>
              <a:t> 1 </a:t>
            </a:r>
          </a:p>
        </p:txBody>
      </p:sp>
      <p:sp>
        <p:nvSpPr>
          <p:cNvPr id="31" name="Text Placeholder 6">
            <a:extLst>
              <a:ext uri="{FF2B5EF4-FFF2-40B4-BE49-F238E27FC236}">
                <a16:creationId xmlns:a16="http://schemas.microsoft.com/office/drawing/2014/main" id="{CC2BBA61-3C14-AB5F-A32C-6BF9E1ACAA71}"/>
              </a:ext>
            </a:extLst>
          </p:cNvPr>
          <p:cNvSpPr>
            <a:spLocks noGrp="1"/>
          </p:cNvSpPr>
          <p:nvPr>
            <p:ph type="body" sz="quarter" idx="16" hasCustomPrompt="1"/>
          </p:nvPr>
        </p:nvSpPr>
        <p:spPr>
          <a:xfrm>
            <a:off x="11388706" y="3192928"/>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sp>
        <p:nvSpPr>
          <p:cNvPr id="32" name="Text Placeholder 6">
            <a:extLst>
              <a:ext uri="{FF2B5EF4-FFF2-40B4-BE49-F238E27FC236}">
                <a16:creationId xmlns:a16="http://schemas.microsoft.com/office/drawing/2014/main" id="{21470A1A-4B67-9A3D-22DB-539A83D179A7}"/>
              </a:ext>
            </a:extLst>
          </p:cNvPr>
          <p:cNvSpPr>
            <a:spLocks noGrp="1"/>
          </p:cNvSpPr>
          <p:nvPr>
            <p:ph type="body" sz="quarter" idx="17" hasCustomPrompt="1"/>
          </p:nvPr>
        </p:nvSpPr>
        <p:spPr>
          <a:xfrm>
            <a:off x="6617023" y="3584976"/>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tx2"/>
                </a:solidFill>
                <a:latin typeface="+mn-lt"/>
                <a:ea typeface="+mn-ea"/>
                <a:cs typeface="+mn-cs"/>
              </a:defRPr>
            </a:lvl1pPr>
            <a:lvl2pPr marL="457200" indent="0">
              <a:buNone/>
              <a:defRPr/>
            </a:lvl2pPr>
          </a:lstStyle>
          <a:p>
            <a:pPr lvl="0"/>
            <a:r>
              <a:rPr lang="en-US" dirty="0" err="1"/>
              <a:t>Partie</a:t>
            </a:r>
            <a:r>
              <a:rPr lang="en-US" dirty="0"/>
              <a:t> 1 </a:t>
            </a:r>
          </a:p>
        </p:txBody>
      </p:sp>
      <p:sp>
        <p:nvSpPr>
          <p:cNvPr id="33" name="Text Placeholder 6">
            <a:extLst>
              <a:ext uri="{FF2B5EF4-FFF2-40B4-BE49-F238E27FC236}">
                <a16:creationId xmlns:a16="http://schemas.microsoft.com/office/drawing/2014/main" id="{77CA674C-C6DA-E21F-5A5D-E0AD352E0AD0}"/>
              </a:ext>
            </a:extLst>
          </p:cNvPr>
          <p:cNvSpPr>
            <a:spLocks noGrp="1"/>
          </p:cNvSpPr>
          <p:nvPr>
            <p:ph type="body" sz="quarter" idx="18" hasCustomPrompt="1"/>
          </p:nvPr>
        </p:nvSpPr>
        <p:spPr>
          <a:xfrm>
            <a:off x="11388706" y="3584976"/>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sp>
        <p:nvSpPr>
          <p:cNvPr id="34" name="Text Placeholder 6">
            <a:extLst>
              <a:ext uri="{FF2B5EF4-FFF2-40B4-BE49-F238E27FC236}">
                <a16:creationId xmlns:a16="http://schemas.microsoft.com/office/drawing/2014/main" id="{53F4E591-8C45-6143-83E0-2242C7B061BC}"/>
              </a:ext>
            </a:extLst>
          </p:cNvPr>
          <p:cNvSpPr>
            <a:spLocks noGrp="1"/>
          </p:cNvSpPr>
          <p:nvPr>
            <p:ph type="body" sz="quarter" idx="19" hasCustomPrompt="1"/>
          </p:nvPr>
        </p:nvSpPr>
        <p:spPr>
          <a:xfrm>
            <a:off x="6617023" y="3977024"/>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tx2"/>
                </a:solidFill>
                <a:latin typeface="+mn-lt"/>
                <a:ea typeface="+mn-ea"/>
                <a:cs typeface="+mn-cs"/>
              </a:defRPr>
            </a:lvl1pPr>
            <a:lvl2pPr marL="457200" indent="0">
              <a:buNone/>
              <a:defRPr/>
            </a:lvl2pPr>
          </a:lstStyle>
          <a:p>
            <a:pPr lvl="0"/>
            <a:r>
              <a:rPr lang="en-US" dirty="0" err="1"/>
              <a:t>Partie</a:t>
            </a:r>
            <a:r>
              <a:rPr lang="en-US" dirty="0"/>
              <a:t> 1 </a:t>
            </a:r>
          </a:p>
        </p:txBody>
      </p:sp>
      <p:sp>
        <p:nvSpPr>
          <p:cNvPr id="35" name="Text Placeholder 6">
            <a:extLst>
              <a:ext uri="{FF2B5EF4-FFF2-40B4-BE49-F238E27FC236}">
                <a16:creationId xmlns:a16="http://schemas.microsoft.com/office/drawing/2014/main" id="{F02C2866-7F59-5945-C44C-BD0E2CD8DE01}"/>
              </a:ext>
            </a:extLst>
          </p:cNvPr>
          <p:cNvSpPr>
            <a:spLocks noGrp="1"/>
          </p:cNvSpPr>
          <p:nvPr>
            <p:ph type="body" sz="quarter" idx="20" hasCustomPrompt="1"/>
          </p:nvPr>
        </p:nvSpPr>
        <p:spPr>
          <a:xfrm>
            <a:off x="11388706" y="3977024"/>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sp>
        <p:nvSpPr>
          <p:cNvPr id="36" name="Text Placeholder 6">
            <a:extLst>
              <a:ext uri="{FF2B5EF4-FFF2-40B4-BE49-F238E27FC236}">
                <a16:creationId xmlns:a16="http://schemas.microsoft.com/office/drawing/2014/main" id="{0913DA61-CDFC-3EEC-C1EA-6D59488C81B3}"/>
              </a:ext>
            </a:extLst>
          </p:cNvPr>
          <p:cNvSpPr>
            <a:spLocks noGrp="1"/>
          </p:cNvSpPr>
          <p:nvPr>
            <p:ph type="body" sz="quarter" idx="21" hasCustomPrompt="1"/>
          </p:nvPr>
        </p:nvSpPr>
        <p:spPr>
          <a:xfrm>
            <a:off x="6617023" y="4369072"/>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tx2"/>
                </a:solidFill>
                <a:latin typeface="+mn-lt"/>
                <a:ea typeface="+mn-ea"/>
                <a:cs typeface="+mn-cs"/>
              </a:defRPr>
            </a:lvl1pPr>
            <a:lvl2pPr marL="457200" indent="0">
              <a:buNone/>
              <a:defRPr/>
            </a:lvl2pPr>
          </a:lstStyle>
          <a:p>
            <a:pPr lvl="0"/>
            <a:r>
              <a:rPr lang="en-US" dirty="0" err="1"/>
              <a:t>Partie</a:t>
            </a:r>
            <a:r>
              <a:rPr lang="en-US" dirty="0"/>
              <a:t> 1 </a:t>
            </a:r>
          </a:p>
        </p:txBody>
      </p:sp>
      <p:sp>
        <p:nvSpPr>
          <p:cNvPr id="37" name="Text Placeholder 6">
            <a:extLst>
              <a:ext uri="{FF2B5EF4-FFF2-40B4-BE49-F238E27FC236}">
                <a16:creationId xmlns:a16="http://schemas.microsoft.com/office/drawing/2014/main" id="{335D07F3-BA99-44EF-DB5D-72F0DEB63849}"/>
              </a:ext>
            </a:extLst>
          </p:cNvPr>
          <p:cNvSpPr>
            <a:spLocks noGrp="1"/>
          </p:cNvSpPr>
          <p:nvPr>
            <p:ph type="body" sz="quarter" idx="22" hasCustomPrompt="1"/>
          </p:nvPr>
        </p:nvSpPr>
        <p:spPr>
          <a:xfrm>
            <a:off x="11388706" y="4369072"/>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sp>
        <p:nvSpPr>
          <p:cNvPr id="38" name="Text Placeholder 6">
            <a:extLst>
              <a:ext uri="{FF2B5EF4-FFF2-40B4-BE49-F238E27FC236}">
                <a16:creationId xmlns:a16="http://schemas.microsoft.com/office/drawing/2014/main" id="{ECC73954-8192-C751-D6C1-5275B352E283}"/>
              </a:ext>
            </a:extLst>
          </p:cNvPr>
          <p:cNvSpPr>
            <a:spLocks noGrp="1"/>
          </p:cNvSpPr>
          <p:nvPr>
            <p:ph type="body" sz="quarter" idx="23" hasCustomPrompt="1"/>
          </p:nvPr>
        </p:nvSpPr>
        <p:spPr>
          <a:xfrm>
            <a:off x="6617023" y="4761120"/>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tx2"/>
                </a:solidFill>
                <a:latin typeface="+mn-lt"/>
                <a:ea typeface="+mn-ea"/>
                <a:cs typeface="+mn-cs"/>
              </a:defRPr>
            </a:lvl1pPr>
            <a:lvl2pPr marL="457200" indent="0">
              <a:buNone/>
              <a:defRPr/>
            </a:lvl2pPr>
          </a:lstStyle>
          <a:p>
            <a:pPr lvl="0"/>
            <a:r>
              <a:rPr lang="en-US" dirty="0" err="1"/>
              <a:t>Partie</a:t>
            </a:r>
            <a:r>
              <a:rPr lang="en-US" dirty="0"/>
              <a:t> 1 </a:t>
            </a:r>
          </a:p>
        </p:txBody>
      </p:sp>
      <p:sp>
        <p:nvSpPr>
          <p:cNvPr id="39" name="Text Placeholder 6">
            <a:extLst>
              <a:ext uri="{FF2B5EF4-FFF2-40B4-BE49-F238E27FC236}">
                <a16:creationId xmlns:a16="http://schemas.microsoft.com/office/drawing/2014/main" id="{066FF661-9BDC-EC6F-070B-736722C90159}"/>
              </a:ext>
            </a:extLst>
          </p:cNvPr>
          <p:cNvSpPr>
            <a:spLocks noGrp="1"/>
          </p:cNvSpPr>
          <p:nvPr>
            <p:ph type="body" sz="quarter" idx="24" hasCustomPrompt="1"/>
          </p:nvPr>
        </p:nvSpPr>
        <p:spPr>
          <a:xfrm>
            <a:off x="11388706" y="4761120"/>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sp>
        <p:nvSpPr>
          <p:cNvPr id="40" name="Oval 39">
            <a:extLst>
              <a:ext uri="{FF2B5EF4-FFF2-40B4-BE49-F238E27FC236}">
                <a16:creationId xmlns:a16="http://schemas.microsoft.com/office/drawing/2014/main" id="{A277031D-42D3-B0D9-A72F-9EEB3BE614B0}"/>
              </a:ext>
            </a:extLst>
          </p:cNvPr>
          <p:cNvSpPr/>
          <p:nvPr userDrawn="1"/>
        </p:nvSpPr>
        <p:spPr>
          <a:xfrm>
            <a:off x="11739516" y="6330254"/>
            <a:ext cx="221138" cy="221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solidFill>
                  <a:schemeClr val="bg1"/>
                </a:solidFill>
              </a:rPr>
              <a:t>‹N°›</a:t>
            </a:fld>
            <a:endParaRPr lang="fr-FR" sz="700" dirty="0">
              <a:solidFill>
                <a:schemeClr val="bg1"/>
              </a:solidFill>
            </a:endParaRPr>
          </a:p>
        </p:txBody>
      </p:sp>
    </p:spTree>
    <p:extLst>
      <p:ext uri="{BB962C8B-B14F-4D97-AF65-F5344CB8AC3E}">
        <p14:creationId xmlns:p14="http://schemas.microsoft.com/office/powerpoint/2010/main" val="114331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5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003C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D78698-E4DE-942C-B5CD-C5FD51A5B9DE}"/>
              </a:ext>
            </a:extLst>
          </p:cNvPr>
          <p:cNvSpPr/>
          <p:nvPr userDrawn="1"/>
        </p:nvSpPr>
        <p:spPr>
          <a:xfrm>
            <a:off x="0" y="1068860"/>
            <a:ext cx="12192000" cy="5789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878229" y="172277"/>
            <a:ext cx="9651124" cy="775597"/>
          </a:xfrm>
          <a:prstGeom prst="rect">
            <a:avLst/>
          </a:prstGeom>
        </p:spPr>
        <p:txBody>
          <a:bodyPr wrap="square" lIns="0" tIns="0" rIns="0" bIns="0" anchor="ctr">
            <a:spAutoFit/>
          </a:bodyPr>
          <a:lstStyle>
            <a:lvl1pPr marL="0" indent="0" algn="l" defTabSz="914400" rtl="0" eaLnBrk="1" latinLnBrk="0" hangingPunct="1">
              <a:lnSpc>
                <a:spcPct val="90000"/>
              </a:lnSpc>
              <a:buNone/>
              <a:defRPr lang="en-US" sz="2800" kern="1200" dirty="0" smtClean="0">
                <a:solidFill>
                  <a:schemeClr val="bg1"/>
                </a:solidFill>
                <a:latin typeface="Raleway SemiBold" pitchFamily="2" charset="0"/>
                <a:ea typeface="+mn-ea"/>
                <a:cs typeface="+mn-cs"/>
              </a:defRPr>
            </a:lvl1pPr>
            <a:lvl2pPr marL="457200" indent="0">
              <a:buNone/>
              <a:defRPr/>
            </a:lvl2pPr>
          </a:lstStyle>
          <a:p>
            <a:r>
              <a:rPr lang="fr-FR" dirty="0"/>
              <a:t>Titre </a:t>
            </a:r>
            <a:br>
              <a:rPr lang="fr-FR" dirty="0"/>
            </a:br>
            <a:r>
              <a:rPr lang="fr-FR" dirty="0"/>
              <a:t>de la slide</a:t>
            </a:r>
          </a:p>
        </p:txBody>
      </p:sp>
      <p:grpSp>
        <p:nvGrpSpPr>
          <p:cNvPr id="30" name="Group 29">
            <a:extLst>
              <a:ext uri="{FF2B5EF4-FFF2-40B4-BE49-F238E27FC236}">
                <a16:creationId xmlns:a16="http://schemas.microsoft.com/office/drawing/2014/main" id="{AAC34D7C-D09A-D521-CED8-1B1BBA3DC499}"/>
              </a:ext>
            </a:extLst>
          </p:cNvPr>
          <p:cNvGrpSpPr/>
          <p:nvPr userDrawn="1"/>
        </p:nvGrpSpPr>
        <p:grpSpPr>
          <a:xfrm>
            <a:off x="11449372" y="403389"/>
            <a:ext cx="512708" cy="313373"/>
            <a:chOff x="10042190" y="580707"/>
            <a:chExt cx="581898" cy="355663"/>
          </a:xfrm>
        </p:grpSpPr>
        <p:sp>
          <p:nvSpPr>
            <p:cNvPr id="31" name="Freeform: Shape 30">
              <a:extLst>
                <a:ext uri="{FF2B5EF4-FFF2-40B4-BE49-F238E27FC236}">
                  <a16:creationId xmlns:a16="http://schemas.microsoft.com/office/drawing/2014/main" id="{3BC5EF99-3B32-33F6-D9AF-E5A0D862BBF8}"/>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2" name="Freeform: Shape 31">
              <a:extLst>
                <a:ext uri="{FF2B5EF4-FFF2-40B4-BE49-F238E27FC236}">
                  <a16:creationId xmlns:a16="http://schemas.microsoft.com/office/drawing/2014/main" id="{CC77C5E8-FC6F-7B70-488E-5DBB8C82C40F}"/>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3" name="Freeform: Shape 32">
              <a:extLst>
                <a:ext uri="{FF2B5EF4-FFF2-40B4-BE49-F238E27FC236}">
                  <a16:creationId xmlns:a16="http://schemas.microsoft.com/office/drawing/2014/main" id="{4A9CEC9C-9729-CEE8-3E49-5E629D3B0567}"/>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chemeClr val="bg1"/>
            </a:solidFill>
            <a:ln w="9525" cap="flat">
              <a:noFill/>
              <a:prstDash val="solid"/>
              <a:miter/>
            </a:ln>
          </p:spPr>
          <p:txBody>
            <a:bodyPr rtlCol="0" anchor="ctr"/>
            <a:lstStyle/>
            <a:p>
              <a:endParaRPr lang="fr-FR">
                <a:solidFill>
                  <a:schemeClr val="bg1"/>
                </a:solidFill>
              </a:endParaRPr>
            </a:p>
          </p:txBody>
        </p:sp>
      </p:grpSp>
      <p:sp>
        <p:nvSpPr>
          <p:cNvPr id="46" name="Text Placeholder 6">
            <a:extLst>
              <a:ext uri="{FF2B5EF4-FFF2-40B4-BE49-F238E27FC236}">
                <a16:creationId xmlns:a16="http://schemas.microsoft.com/office/drawing/2014/main" id="{10670D34-4324-7782-ADCA-5C690377F0A5}"/>
              </a:ext>
            </a:extLst>
          </p:cNvPr>
          <p:cNvSpPr>
            <a:spLocks noGrp="1"/>
          </p:cNvSpPr>
          <p:nvPr>
            <p:ph type="body" sz="quarter" idx="11"/>
          </p:nvPr>
        </p:nvSpPr>
        <p:spPr>
          <a:xfrm>
            <a:off x="878229" y="143767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6" name="Text Placeholder 6">
            <a:extLst>
              <a:ext uri="{FF2B5EF4-FFF2-40B4-BE49-F238E27FC236}">
                <a16:creationId xmlns:a16="http://schemas.microsoft.com/office/drawing/2014/main" id="{E3EAA8BD-DBE0-C37D-6736-6DD494075DF9}"/>
              </a:ext>
            </a:extLst>
          </p:cNvPr>
          <p:cNvSpPr>
            <a:spLocks noGrp="1"/>
          </p:cNvSpPr>
          <p:nvPr>
            <p:ph type="body" sz="quarter" idx="14"/>
          </p:nvPr>
        </p:nvSpPr>
        <p:spPr>
          <a:xfrm>
            <a:off x="878229" y="497649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7" name="Text Placeholder 6">
            <a:extLst>
              <a:ext uri="{FF2B5EF4-FFF2-40B4-BE49-F238E27FC236}">
                <a16:creationId xmlns:a16="http://schemas.microsoft.com/office/drawing/2014/main" id="{05234940-41DA-A4CF-B395-71A370BE3457}"/>
              </a:ext>
            </a:extLst>
          </p:cNvPr>
          <p:cNvSpPr>
            <a:spLocks noGrp="1"/>
          </p:cNvSpPr>
          <p:nvPr>
            <p:ph type="body" sz="quarter" idx="15"/>
          </p:nvPr>
        </p:nvSpPr>
        <p:spPr>
          <a:xfrm>
            <a:off x="6450959" y="1437672"/>
            <a:ext cx="4862814" cy="236860"/>
          </a:xfrm>
          <a:prstGeom prst="rect">
            <a:avLst/>
          </a:prstGeom>
        </p:spPr>
        <p:txBody>
          <a:bodyPr wrap="square" lIns="0" tIns="0" rIns="0" bIns="0">
            <a:spAutoFit/>
          </a:bodyPr>
          <a:lstStyle>
            <a:lvl1pPr marL="0" indent="0" algn="l" defTabSz="914400" rtl="0" eaLnBrk="1" latinLnBrk="0" hangingPunct="1">
              <a:lnSpc>
                <a:spcPct val="120000"/>
              </a:lnSpc>
              <a:buNone/>
              <a:defRPr lang="en-US" sz="1400" kern="1200" dirty="0" smtClean="0">
                <a:solidFill>
                  <a:schemeClr val="tx1">
                    <a:lumMod val="95000"/>
                    <a:lumOff val="5000"/>
                  </a:schemeClr>
                </a:solidFill>
                <a:latin typeface="+mn-lt"/>
                <a:ea typeface="+mn-ea"/>
                <a:cs typeface="+mn-cs"/>
              </a:defRPr>
            </a:lvl1pPr>
            <a:lvl2pPr marL="457200" indent="0">
              <a:buNone/>
              <a:defRPr/>
            </a:lvl2pPr>
          </a:lstStyle>
          <a:p>
            <a:pPr lvl="0"/>
            <a:endParaRPr lang="en-US" dirty="0"/>
          </a:p>
        </p:txBody>
      </p:sp>
      <p:sp>
        <p:nvSpPr>
          <p:cNvPr id="9" name="Picture Placeholder 8">
            <a:extLst>
              <a:ext uri="{FF2B5EF4-FFF2-40B4-BE49-F238E27FC236}">
                <a16:creationId xmlns:a16="http://schemas.microsoft.com/office/drawing/2014/main" id="{062E33B6-E349-D93E-9F41-F21B9352D9C6}"/>
              </a:ext>
            </a:extLst>
          </p:cNvPr>
          <p:cNvSpPr>
            <a:spLocks noGrp="1"/>
          </p:cNvSpPr>
          <p:nvPr>
            <p:ph type="pic" sz="quarter" idx="16" hasCustomPrompt="1"/>
          </p:nvPr>
        </p:nvSpPr>
        <p:spPr>
          <a:xfrm>
            <a:off x="6451600" y="2506531"/>
            <a:ext cx="4862171" cy="2469961"/>
          </a:xfrm>
          <a:prstGeom prst="rect">
            <a:avLst/>
          </a:prstGeom>
          <a:solidFill>
            <a:schemeClr val="bg1">
              <a:lumMod val="95000"/>
            </a:schemeClr>
          </a:solidFill>
        </p:spPr>
        <p:txBody>
          <a:bodyPr anchor="ctr"/>
          <a:lstStyle>
            <a:lvl1pPr marL="0" indent="0" algn="ctr">
              <a:buNone/>
              <a:defRPr sz="1800">
                <a:solidFill>
                  <a:schemeClr val="accent1"/>
                </a:solidFill>
              </a:defRPr>
            </a:lvl1pPr>
          </a:lstStyle>
          <a:p>
            <a:r>
              <a:rPr lang="fr-FR" dirty="0"/>
              <a:t>Insert </a:t>
            </a:r>
            <a:r>
              <a:rPr lang="fr-FR" dirty="0" err="1"/>
              <a:t>picture</a:t>
            </a:r>
            <a:endParaRPr lang="fr-FR" dirty="0"/>
          </a:p>
        </p:txBody>
      </p:sp>
      <p:sp>
        <p:nvSpPr>
          <p:cNvPr id="10" name="Text Placeholder 6">
            <a:extLst>
              <a:ext uri="{FF2B5EF4-FFF2-40B4-BE49-F238E27FC236}">
                <a16:creationId xmlns:a16="http://schemas.microsoft.com/office/drawing/2014/main" id="{405E1CD4-34E8-CCAF-5634-F3CA341A92B2}"/>
              </a:ext>
            </a:extLst>
          </p:cNvPr>
          <p:cNvSpPr>
            <a:spLocks noGrp="1"/>
          </p:cNvSpPr>
          <p:nvPr>
            <p:ph type="body" sz="quarter" idx="17"/>
          </p:nvPr>
        </p:nvSpPr>
        <p:spPr>
          <a:xfrm>
            <a:off x="6450959" y="5173326"/>
            <a:ext cx="4862814" cy="186077"/>
          </a:xfrm>
          <a:prstGeom prst="rect">
            <a:avLst/>
          </a:prstGeom>
        </p:spPr>
        <p:txBody>
          <a:bodyPr wrap="square" lIns="0" tIns="0" rIns="0" bIns="0">
            <a:spAutoFit/>
          </a:bodyPr>
          <a:lstStyle>
            <a:lvl1pPr marL="0" indent="0" algn="l" defTabSz="914400" rtl="0" eaLnBrk="1" latinLnBrk="0" hangingPunct="1">
              <a:lnSpc>
                <a:spcPct val="120000"/>
              </a:lnSpc>
              <a:buNone/>
              <a:defRPr lang="en-US" sz="1100" kern="1200" dirty="0" smtClean="0">
                <a:solidFill>
                  <a:schemeClr val="accent1"/>
                </a:solidFill>
                <a:latin typeface="+mn-lt"/>
                <a:ea typeface="+mn-ea"/>
                <a:cs typeface="+mn-cs"/>
              </a:defRPr>
            </a:lvl1pPr>
            <a:lvl2pPr marL="457200" indent="0">
              <a:buNone/>
              <a:defRPr/>
            </a:lvl2pPr>
          </a:lstStyle>
          <a:p>
            <a:pPr lvl="0"/>
            <a:endParaRPr lang="en-US" dirty="0"/>
          </a:p>
        </p:txBody>
      </p:sp>
      <p:sp>
        <p:nvSpPr>
          <p:cNvPr id="14" name="Text Placeholder 6">
            <a:extLst>
              <a:ext uri="{FF2B5EF4-FFF2-40B4-BE49-F238E27FC236}">
                <a16:creationId xmlns:a16="http://schemas.microsoft.com/office/drawing/2014/main" id="{42E7A943-0F43-3D49-4C01-6A5E80A576A5}"/>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tx2"/>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15" name="Oval 14">
            <a:extLst>
              <a:ext uri="{FF2B5EF4-FFF2-40B4-BE49-F238E27FC236}">
                <a16:creationId xmlns:a16="http://schemas.microsoft.com/office/drawing/2014/main" id="{462464A1-3D78-136F-EA5F-E5011AF2F822}"/>
              </a:ext>
            </a:extLst>
          </p:cNvPr>
          <p:cNvSpPr/>
          <p:nvPr userDrawn="1"/>
        </p:nvSpPr>
        <p:spPr>
          <a:xfrm>
            <a:off x="11739516" y="6330254"/>
            <a:ext cx="221138" cy="221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t>‹N°›</a:t>
            </a:fld>
            <a:endParaRPr lang="fr-FR" sz="700" dirty="0"/>
          </a:p>
        </p:txBody>
      </p:sp>
      <p:grpSp>
        <p:nvGrpSpPr>
          <p:cNvPr id="3" name="Group 17">
            <a:extLst>
              <a:ext uri="{FF2B5EF4-FFF2-40B4-BE49-F238E27FC236}">
                <a16:creationId xmlns:a16="http://schemas.microsoft.com/office/drawing/2014/main" id="{82318784-D340-AC79-470A-21007D8CEA67}"/>
              </a:ext>
            </a:extLst>
          </p:cNvPr>
          <p:cNvGrpSpPr/>
          <p:nvPr userDrawn="1"/>
        </p:nvGrpSpPr>
        <p:grpSpPr>
          <a:xfrm>
            <a:off x="-821499" y="-2613320"/>
            <a:ext cx="8987334" cy="5493971"/>
            <a:chOff x="-821499" y="-2613320"/>
            <a:chExt cx="8987334" cy="5493971"/>
          </a:xfrm>
        </p:grpSpPr>
        <p:sp>
          <p:nvSpPr>
            <p:cNvPr id="4" name="Freeform: Shape 14">
              <a:extLst>
                <a:ext uri="{FF2B5EF4-FFF2-40B4-BE49-F238E27FC236}">
                  <a16:creationId xmlns:a16="http://schemas.microsoft.com/office/drawing/2014/main" id="{87F01EB5-B584-B428-5DC7-441DEDD63120}"/>
                </a:ext>
              </a:extLst>
            </p:cNvPr>
            <p:cNvSpPr/>
            <p:nvPr/>
          </p:nvSpPr>
          <p:spPr>
            <a:xfrm>
              <a:off x="5872783" y="-876686"/>
              <a:ext cx="2271340" cy="3757250"/>
            </a:xfrm>
            <a:custGeom>
              <a:avLst/>
              <a:gdLst>
                <a:gd name="connsiteX0" fmla="*/ 126137 w 2271340"/>
                <a:gd name="connsiteY0" fmla="*/ 2154336 h 3757250"/>
                <a:gd name="connsiteX1" fmla="*/ 123381 w 2271340"/>
                <a:gd name="connsiteY1" fmla="*/ 2157007 h 3757250"/>
                <a:gd name="connsiteX2" fmla="*/ 0 w 2271340"/>
                <a:gd name="connsiteY2" fmla="*/ 2278578 h 3757250"/>
                <a:gd name="connsiteX3" fmla="*/ 0 w 2271340"/>
                <a:gd name="connsiteY3" fmla="*/ 2719544 h 3757250"/>
                <a:gd name="connsiteX4" fmla="*/ 308021 w 2271340"/>
                <a:gd name="connsiteY4" fmla="*/ 3453796 h 3757250"/>
                <a:gd name="connsiteX5" fmla="*/ 308021 w 2271340"/>
                <a:gd name="connsiteY5" fmla="*/ 3453796 h 3757250"/>
                <a:gd name="connsiteX6" fmla="*/ 1135670 w 2271340"/>
                <a:gd name="connsiteY6" fmla="*/ 3757251 h 3757250"/>
                <a:gd name="connsiteX7" fmla="*/ 1966939 w 2271340"/>
                <a:gd name="connsiteY7" fmla="*/ 3453882 h 3757250"/>
                <a:gd name="connsiteX8" fmla="*/ 2271340 w 2271340"/>
                <a:gd name="connsiteY8" fmla="*/ 2719544 h 3757250"/>
                <a:gd name="connsiteX9" fmla="*/ 2271340 w 2271340"/>
                <a:gd name="connsiteY9" fmla="*/ 0 h 3757250"/>
                <a:gd name="connsiteX10" fmla="*/ 2107465 w 2271340"/>
                <a:gd name="connsiteY10" fmla="*/ 200407 h 3757250"/>
                <a:gd name="connsiteX11" fmla="*/ 126052 w 2271340"/>
                <a:gd name="connsiteY11" fmla="*/ 2154336 h 37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1340" h="3757250">
                  <a:moveTo>
                    <a:pt x="126137" y="2154336"/>
                  </a:moveTo>
                  <a:lnTo>
                    <a:pt x="123381" y="2157007"/>
                  </a:lnTo>
                  <a:lnTo>
                    <a:pt x="0" y="2278578"/>
                  </a:lnTo>
                  <a:lnTo>
                    <a:pt x="0" y="2719544"/>
                  </a:lnTo>
                  <a:cubicBezTo>
                    <a:pt x="0" y="3004215"/>
                    <a:pt x="109422" y="3265020"/>
                    <a:pt x="308021" y="3453796"/>
                  </a:cubicBezTo>
                  <a:cubicBezTo>
                    <a:pt x="308021" y="3453796"/>
                    <a:pt x="308021" y="3453796"/>
                    <a:pt x="308021" y="3453796"/>
                  </a:cubicBezTo>
                  <a:cubicBezTo>
                    <a:pt x="516872" y="3652308"/>
                    <a:pt x="803094" y="3757251"/>
                    <a:pt x="1135670" y="3757251"/>
                  </a:cubicBezTo>
                  <a:cubicBezTo>
                    <a:pt x="1468247" y="3757251"/>
                    <a:pt x="1759466" y="3652308"/>
                    <a:pt x="1966939" y="3453882"/>
                  </a:cubicBezTo>
                  <a:cubicBezTo>
                    <a:pt x="2163211" y="3266140"/>
                    <a:pt x="2271340" y="3005335"/>
                    <a:pt x="2271340" y="2719544"/>
                  </a:cubicBezTo>
                  <a:lnTo>
                    <a:pt x="2271340" y="0"/>
                  </a:lnTo>
                  <a:cubicBezTo>
                    <a:pt x="2224125" y="71943"/>
                    <a:pt x="2169414" y="139234"/>
                    <a:pt x="2107465" y="200407"/>
                  </a:cubicBezTo>
                  <a:lnTo>
                    <a:pt x="126052" y="2154336"/>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8" name="Freeform: Shape 15">
              <a:extLst>
                <a:ext uri="{FF2B5EF4-FFF2-40B4-BE49-F238E27FC236}">
                  <a16:creationId xmlns:a16="http://schemas.microsoft.com/office/drawing/2014/main" id="{4B4AD346-8B96-6AB9-9BB9-F8E1978C81F1}"/>
                </a:ext>
              </a:extLst>
            </p:cNvPr>
            <p:cNvSpPr/>
            <p:nvPr/>
          </p:nvSpPr>
          <p:spPr>
            <a:xfrm>
              <a:off x="-821499" y="-1829439"/>
              <a:ext cx="3236954" cy="4710090"/>
            </a:xfrm>
            <a:custGeom>
              <a:avLst/>
              <a:gdLst>
                <a:gd name="connsiteX0" fmla="*/ 3205851 w 3236954"/>
                <a:gd name="connsiteY0" fmla="*/ 274160 h 4710090"/>
                <a:gd name="connsiteX1" fmla="*/ 3236954 w 3236954"/>
                <a:gd name="connsiteY1" fmla="*/ 0 h 4710090"/>
                <a:gd name="connsiteX2" fmla="*/ 265480 w 3236954"/>
                <a:gd name="connsiteY2" fmla="*/ 2930548 h 4710090"/>
                <a:gd name="connsiteX3" fmla="*/ 3296 w 3236954"/>
                <a:gd name="connsiteY3" fmla="*/ 3641796 h 4710090"/>
                <a:gd name="connsiteX4" fmla="*/ 350175 w 3236954"/>
                <a:gd name="connsiteY4" fmla="*/ 4361229 h 4710090"/>
                <a:gd name="connsiteX5" fmla="*/ 1129575 w 3236954"/>
                <a:gd name="connsiteY5" fmla="*/ 4710090 h 4710090"/>
                <a:gd name="connsiteX6" fmla="*/ 1859348 w 3236954"/>
                <a:gd name="connsiteY6" fmla="*/ 4410771 h 4710090"/>
                <a:gd name="connsiteX7" fmla="*/ 3205851 w 3236954"/>
                <a:gd name="connsiteY7" fmla="*/ 3082793 h 4710090"/>
                <a:gd name="connsiteX8" fmla="*/ 3205851 w 3236954"/>
                <a:gd name="connsiteY8" fmla="*/ 274160 h 471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6954" h="4710090">
                  <a:moveTo>
                    <a:pt x="3205851" y="274160"/>
                  </a:moveTo>
                  <a:cubicBezTo>
                    <a:pt x="3205851" y="181108"/>
                    <a:pt x="3216621" y="89348"/>
                    <a:pt x="3236954" y="0"/>
                  </a:cubicBezTo>
                  <a:lnTo>
                    <a:pt x="265480" y="2930548"/>
                  </a:lnTo>
                  <a:cubicBezTo>
                    <a:pt x="73947" y="3119410"/>
                    <a:pt x="-19192" y="3372031"/>
                    <a:pt x="3296" y="3641796"/>
                  </a:cubicBezTo>
                  <a:cubicBezTo>
                    <a:pt x="24922" y="3900878"/>
                    <a:pt x="148131" y="4156342"/>
                    <a:pt x="350175" y="4361229"/>
                  </a:cubicBezTo>
                  <a:cubicBezTo>
                    <a:pt x="559112" y="4573096"/>
                    <a:pt x="865065" y="4710090"/>
                    <a:pt x="1129575" y="4710090"/>
                  </a:cubicBezTo>
                  <a:cubicBezTo>
                    <a:pt x="1394085" y="4710090"/>
                    <a:pt x="1663679" y="4603769"/>
                    <a:pt x="1859348" y="4410771"/>
                  </a:cubicBezTo>
                  <a:lnTo>
                    <a:pt x="3205851" y="3082793"/>
                  </a:lnTo>
                  <a:lnTo>
                    <a:pt x="3205851" y="274160"/>
                  </a:lnTo>
                  <a:close/>
                </a:path>
              </a:pathLst>
            </a:custGeom>
            <a:solidFill>
              <a:schemeClr val="bg1">
                <a:alpha val="23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sp>
          <p:nvSpPr>
            <p:cNvPr id="11" name="Freeform: Shape 16">
              <a:extLst>
                <a:ext uri="{FF2B5EF4-FFF2-40B4-BE49-F238E27FC236}">
                  <a16:creationId xmlns:a16="http://schemas.microsoft.com/office/drawing/2014/main" id="{33D2809C-98CD-9C00-7024-433C6B85640C}"/>
                </a:ext>
              </a:extLst>
            </p:cNvPr>
            <p:cNvSpPr/>
            <p:nvPr/>
          </p:nvSpPr>
          <p:spPr>
            <a:xfrm>
              <a:off x="2564080" y="-2613320"/>
              <a:ext cx="5601755" cy="5493970"/>
            </a:xfrm>
            <a:custGeom>
              <a:avLst/>
              <a:gdLst>
                <a:gd name="connsiteX0" fmla="*/ 4953836 w 5601755"/>
                <a:gd name="connsiteY0" fmla="*/ 84867 h 5493970"/>
                <a:gd name="connsiteX1" fmla="*/ 4537082 w 5601755"/>
                <a:gd name="connsiteY1" fmla="*/ 0 h 5493970"/>
                <a:gd name="connsiteX2" fmla="*/ 3808774 w 5601755"/>
                <a:gd name="connsiteY2" fmla="*/ 306901 h 5493970"/>
                <a:gd name="connsiteX3" fmla="*/ 2376283 w 5601755"/>
                <a:gd name="connsiteY3" fmla="*/ 1719488 h 5493970"/>
                <a:gd name="connsiteX4" fmla="*/ 2366203 w 5601755"/>
                <a:gd name="connsiteY4" fmla="*/ 1726812 h 5493970"/>
                <a:gd name="connsiteX5" fmla="*/ 2236963 w 5601755"/>
                <a:gd name="connsiteY5" fmla="*/ 1854242 h 5493970"/>
                <a:gd name="connsiteX6" fmla="*/ 2236963 w 5601755"/>
                <a:gd name="connsiteY6" fmla="*/ 1058041 h 5493970"/>
                <a:gd name="connsiteX7" fmla="*/ 1589129 w 5601755"/>
                <a:gd name="connsiteY7" fmla="*/ 84867 h 5493970"/>
                <a:gd name="connsiteX8" fmla="*/ 1147474 w 5601755"/>
                <a:gd name="connsiteY8" fmla="*/ 3102 h 5493970"/>
                <a:gd name="connsiteX9" fmla="*/ 369711 w 5601755"/>
                <a:gd name="connsiteY9" fmla="*/ 252017 h 5493970"/>
                <a:gd name="connsiteX10" fmla="*/ 363852 w 5601755"/>
                <a:gd name="connsiteY10" fmla="*/ 256928 h 5493970"/>
                <a:gd name="connsiteX11" fmla="*/ 363852 w 5601755"/>
                <a:gd name="connsiteY11" fmla="*/ 256928 h 5493970"/>
                <a:gd name="connsiteX12" fmla="*/ 197823 w 5601755"/>
                <a:gd name="connsiteY12" fmla="*/ 442171 h 5493970"/>
                <a:gd name="connsiteX13" fmla="*/ 0 w 5601755"/>
                <a:gd name="connsiteY13" fmla="*/ 1057954 h 5493970"/>
                <a:gd name="connsiteX14" fmla="*/ 0 w 5601755"/>
                <a:gd name="connsiteY14" fmla="*/ 4389232 h 5493970"/>
                <a:gd name="connsiteX15" fmla="*/ 488956 w 5601755"/>
                <a:gd name="connsiteY15" fmla="*/ 5279261 h 5493970"/>
                <a:gd name="connsiteX16" fmla="*/ 1137652 w 5601755"/>
                <a:gd name="connsiteY16" fmla="*/ 5493971 h 5493970"/>
                <a:gd name="connsiteX17" fmla="*/ 1861479 w 5601755"/>
                <a:gd name="connsiteY17" fmla="*/ 5187759 h 5493970"/>
                <a:gd name="connsiteX18" fmla="*/ 3306118 w 5601755"/>
                <a:gd name="connsiteY18" fmla="*/ 3763195 h 5493970"/>
                <a:gd name="connsiteX19" fmla="*/ 3306118 w 5601755"/>
                <a:gd name="connsiteY19" fmla="*/ 3765866 h 5493970"/>
                <a:gd name="connsiteX20" fmla="*/ 3308875 w 5601755"/>
                <a:gd name="connsiteY20" fmla="*/ 3763195 h 5493970"/>
                <a:gd name="connsiteX21" fmla="*/ 5290289 w 5601755"/>
                <a:gd name="connsiteY21" fmla="*/ 1809267 h 5493970"/>
                <a:gd name="connsiteX22" fmla="*/ 5580302 w 5601755"/>
                <a:gd name="connsiteY22" fmla="*/ 1277403 h 5493970"/>
                <a:gd name="connsiteX23" fmla="*/ 5601756 w 5601755"/>
                <a:gd name="connsiteY23" fmla="*/ 1130242 h 5493970"/>
                <a:gd name="connsiteX24" fmla="*/ 5601756 w 5601755"/>
                <a:gd name="connsiteY24" fmla="*/ 1058127 h 5493970"/>
                <a:gd name="connsiteX25" fmla="*/ 4953922 w 5601755"/>
                <a:gd name="connsiteY25" fmla="*/ 84953 h 549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01755" h="5493970">
                  <a:moveTo>
                    <a:pt x="4953836" y="84867"/>
                  </a:moveTo>
                  <a:cubicBezTo>
                    <a:pt x="4802970" y="24125"/>
                    <a:pt x="4663478" y="0"/>
                    <a:pt x="4537082" y="0"/>
                  </a:cubicBezTo>
                  <a:cubicBezTo>
                    <a:pt x="4169869" y="0"/>
                    <a:pt x="3913286" y="203854"/>
                    <a:pt x="3808774" y="306901"/>
                  </a:cubicBezTo>
                  <a:lnTo>
                    <a:pt x="2376283" y="1719488"/>
                  </a:lnTo>
                  <a:cubicBezTo>
                    <a:pt x="2373182" y="1722590"/>
                    <a:pt x="2369563" y="1724399"/>
                    <a:pt x="2366203" y="1726812"/>
                  </a:cubicBezTo>
                  <a:lnTo>
                    <a:pt x="2236963" y="1854242"/>
                  </a:lnTo>
                  <a:lnTo>
                    <a:pt x="2236963" y="1058041"/>
                  </a:lnTo>
                  <a:cubicBezTo>
                    <a:pt x="2236963" y="632670"/>
                    <a:pt x="1981500" y="249001"/>
                    <a:pt x="1589129" y="84867"/>
                  </a:cubicBezTo>
                  <a:cubicBezTo>
                    <a:pt x="1457649" y="29897"/>
                    <a:pt x="1304457" y="3102"/>
                    <a:pt x="1147474" y="3102"/>
                  </a:cubicBezTo>
                  <a:cubicBezTo>
                    <a:pt x="865991" y="3102"/>
                    <a:pt x="572272" y="89003"/>
                    <a:pt x="369711" y="252017"/>
                  </a:cubicBezTo>
                  <a:cubicBezTo>
                    <a:pt x="367816" y="253654"/>
                    <a:pt x="365748" y="255291"/>
                    <a:pt x="363852" y="256928"/>
                  </a:cubicBezTo>
                  <a:cubicBezTo>
                    <a:pt x="363852" y="256928"/>
                    <a:pt x="363852" y="256928"/>
                    <a:pt x="363852" y="256928"/>
                  </a:cubicBezTo>
                  <a:cubicBezTo>
                    <a:pt x="301042" y="312587"/>
                    <a:pt x="245641" y="374881"/>
                    <a:pt x="197823" y="442171"/>
                  </a:cubicBezTo>
                  <a:cubicBezTo>
                    <a:pt x="71426" y="619919"/>
                    <a:pt x="0" y="833422"/>
                    <a:pt x="0" y="1057954"/>
                  </a:cubicBezTo>
                  <a:lnTo>
                    <a:pt x="0" y="4389232"/>
                  </a:lnTo>
                  <a:cubicBezTo>
                    <a:pt x="0" y="4763509"/>
                    <a:pt x="195065" y="5092036"/>
                    <a:pt x="488956" y="5279261"/>
                  </a:cubicBezTo>
                  <a:cubicBezTo>
                    <a:pt x="727274" y="5436761"/>
                    <a:pt x="946119" y="5493971"/>
                    <a:pt x="1137652" y="5493971"/>
                  </a:cubicBezTo>
                  <a:cubicBezTo>
                    <a:pt x="1483497" y="5493971"/>
                    <a:pt x="1740166" y="5307435"/>
                    <a:pt x="1861479" y="5187759"/>
                  </a:cubicBezTo>
                  <a:lnTo>
                    <a:pt x="3306118" y="3763195"/>
                  </a:lnTo>
                  <a:lnTo>
                    <a:pt x="3306118" y="3765866"/>
                  </a:lnTo>
                  <a:lnTo>
                    <a:pt x="3308875" y="3763195"/>
                  </a:lnTo>
                  <a:lnTo>
                    <a:pt x="5290289" y="1809267"/>
                  </a:lnTo>
                  <a:cubicBezTo>
                    <a:pt x="5443051" y="1658660"/>
                    <a:pt x="5539032" y="1472727"/>
                    <a:pt x="5580302" y="1277403"/>
                  </a:cubicBezTo>
                  <a:cubicBezTo>
                    <a:pt x="5590556" y="1228723"/>
                    <a:pt x="5598396" y="1179698"/>
                    <a:pt x="5601756" y="1130242"/>
                  </a:cubicBezTo>
                  <a:lnTo>
                    <a:pt x="5601756" y="1058127"/>
                  </a:lnTo>
                  <a:cubicBezTo>
                    <a:pt x="5601756" y="632843"/>
                    <a:pt x="5348533" y="243746"/>
                    <a:pt x="4953922" y="84953"/>
                  </a:cubicBezTo>
                  <a:close/>
                </a:path>
              </a:pathLst>
            </a:custGeom>
            <a:solidFill>
              <a:schemeClr val="bg1">
                <a:alpha val="48000"/>
              </a:schemeClr>
            </a:solidFill>
            <a:ln w="8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fr-FR"/>
            </a:p>
          </p:txBody>
        </p:sp>
      </p:grpSp>
    </p:spTree>
    <p:extLst>
      <p:ext uri="{BB962C8B-B14F-4D97-AF65-F5344CB8AC3E}">
        <p14:creationId xmlns:p14="http://schemas.microsoft.com/office/powerpoint/2010/main" val="42664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C3B1F31-B544-831F-56A2-046F23F2BFDD}"/>
              </a:ext>
            </a:extLst>
          </p:cNvPr>
          <p:cNvSpPr/>
          <p:nvPr userDrawn="1"/>
        </p:nvSpPr>
        <p:spPr>
          <a:xfrm>
            <a:off x="-1659677" y="774843"/>
            <a:ext cx="8731038" cy="5337390"/>
          </a:xfrm>
          <a:custGeom>
            <a:avLst/>
            <a:gdLst>
              <a:gd name="connsiteX0" fmla="*/ 11192213 w 11219080"/>
              <a:gd name="connsiteY0" fmla="*/ 2167874 h 6858364"/>
              <a:gd name="connsiteX1" fmla="*/ 11192213 w 11219080"/>
              <a:gd name="connsiteY1" fmla="*/ 5562903 h 6858364"/>
              <a:gd name="connsiteX2" fmla="*/ 10812154 w 11219080"/>
              <a:gd name="connsiteY2" fmla="*/ 6479580 h 6858364"/>
              <a:gd name="connsiteX3" fmla="*/ 9774437 w 11219080"/>
              <a:gd name="connsiteY3" fmla="*/ 6858273 h 6858364"/>
              <a:gd name="connsiteX4" fmla="*/ 8741184 w 11219080"/>
              <a:gd name="connsiteY4" fmla="*/ 6479489 h 6858364"/>
              <a:gd name="connsiteX5" fmla="*/ 8356662 w 11219080"/>
              <a:gd name="connsiteY5" fmla="*/ 5562903 h 6858364"/>
              <a:gd name="connsiteX6" fmla="*/ 8356662 w 11219080"/>
              <a:gd name="connsiteY6" fmla="*/ 5012441 h 6858364"/>
              <a:gd name="connsiteX7" fmla="*/ 8510671 w 11219080"/>
              <a:gd name="connsiteY7" fmla="*/ 4860618 h 6858364"/>
              <a:gd name="connsiteX8" fmla="*/ 8514132 w 11219080"/>
              <a:gd name="connsiteY8" fmla="*/ 4857248 h 6858364"/>
              <a:gd name="connsiteX9" fmla="*/ 8514132 w 11219080"/>
              <a:gd name="connsiteY9" fmla="*/ 4857157 h 6858364"/>
              <a:gd name="connsiteX10" fmla="*/ 10987566 w 11219080"/>
              <a:gd name="connsiteY10" fmla="*/ 2418059 h 6858364"/>
              <a:gd name="connsiteX11" fmla="*/ 11192213 w 11219080"/>
              <a:gd name="connsiteY11" fmla="*/ 2167874 h 6858364"/>
              <a:gd name="connsiteX12" fmla="*/ 4040767 w 11219080"/>
              <a:gd name="connsiteY12" fmla="*/ 978608 h 6858364"/>
              <a:gd name="connsiteX13" fmla="*/ 4001969 w 11219080"/>
              <a:gd name="connsiteY13" fmla="*/ 1320779 h 6858364"/>
              <a:gd name="connsiteX14" fmla="*/ 4001969 w 11219080"/>
              <a:gd name="connsiteY14" fmla="*/ 4826829 h 6858364"/>
              <a:gd name="connsiteX15" fmla="*/ 2321076 w 11219080"/>
              <a:gd name="connsiteY15" fmla="*/ 6484590 h 6858364"/>
              <a:gd name="connsiteX16" fmla="*/ 1410045 w 11219080"/>
              <a:gd name="connsiteY16" fmla="*/ 6858273 h 6858364"/>
              <a:gd name="connsiteX17" fmla="*/ 437084 w 11219080"/>
              <a:gd name="connsiteY17" fmla="*/ 6422840 h 6858364"/>
              <a:gd name="connsiteX18" fmla="*/ 4110 w 11219080"/>
              <a:gd name="connsiteY18" fmla="*/ 5524743 h 6858364"/>
              <a:gd name="connsiteX19" fmla="*/ 331436 w 11219080"/>
              <a:gd name="connsiteY19" fmla="*/ 4636754 h 6858364"/>
              <a:gd name="connsiteX20" fmla="*/ 9890104 w 11219080"/>
              <a:gd name="connsiteY20" fmla="*/ 0 h 6858364"/>
              <a:gd name="connsiteX21" fmla="*/ 10410329 w 11219080"/>
              <a:gd name="connsiteY21" fmla="*/ 105921 h 6858364"/>
              <a:gd name="connsiteX22" fmla="*/ 10410420 w 11219080"/>
              <a:gd name="connsiteY22" fmla="*/ 106103 h 6858364"/>
              <a:gd name="connsiteX23" fmla="*/ 11219080 w 11219080"/>
              <a:gd name="connsiteY23" fmla="*/ 1320962 h 6858364"/>
              <a:gd name="connsiteX24" fmla="*/ 11219080 w 11219080"/>
              <a:gd name="connsiteY24" fmla="*/ 1410945 h 6858364"/>
              <a:gd name="connsiteX25" fmla="*/ 11192304 w 11219080"/>
              <a:gd name="connsiteY25" fmla="*/ 1594644 h 6858364"/>
              <a:gd name="connsiteX26" fmla="*/ 10830187 w 11219080"/>
              <a:gd name="connsiteY26" fmla="*/ 2258586 h 6858364"/>
              <a:gd name="connsiteX27" fmla="*/ 8356753 w 11219080"/>
              <a:gd name="connsiteY27" fmla="*/ 4697685 h 6858364"/>
              <a:gd name="connsiteX28" fmla="*/ 8353292 w 11219080"/>
              <a:gd name="connsiteY28" fmla="*/ 4701054 h 6858364"/>
              <a:gd name="connsiteX29" fmla="*/ 8353292 w 11219080"/>
              <a:gd name="connsiteY29" fmla="*/ 4697776 h 6858364"/>
              <a:gd name="connsiteX30" fmla="*/ 6549902 w 11219080"/>
              <a:gd name="connsiteY30" fmla="*/ 6476120 h 6858364"/>
              <a:gd name="connsiteX31" fmla="*/ 5646341 w 11219080"/>
              <a:gd name="connsiteY31" fmla="*/ 6858364 h 6858364"/>
              <a:gd name="connsiteX32" fmla="*/ 4836586 w 11219080"/>
              <a:gd name="connsiteY32" fmla="*/ 6590329 h 6858364"/>
              <a:gd name="connsiteX33" fmla="*/ 4226197 w 11219080"/>
              <a:gd name="connsiteY33" fmla="*/ 5479296 h 6858364"/>
              <a:gd name="connsiteX34" fmla="*/ 4226197 w 11219080"/>
              <a:gd name="connsiteY34" fmla="*/ 1320871 h 6858364"/>
              <a:gd name="connsiteX35" fmla="*/ 4473194 w 11219080"/>
              <a:gd name="connsiteY35" fmla="*/ 552192 h 6858364"/>
              <a:gd name="connsiteX36" fmla="*/ 4680482 w 11219080"/>
              <a:gd name="connsiteY36" fmla="*/ 320951 h 6858364"/>
              <a:gd name="connsiteX37" fmla="*/ 4687769 w 11219080"/>
              <a:gd name="connsiteY37" fmla="*/ 314758 h 6858364"/>
              <a:gd name="connsiteX38" fmla="*/ 5658727 w 11219080"/>
              <a:gd name="connsiteY38" fmla="*/ 4007 h 6858364"/>
              <a:gd name="connsiteX39" fmla="*/ 6210008 w 11219080"/>
              <a:gd name="connsiteY39" fmla="*/ 106012 h 6858364"/>
              <a:gd name="connsiteX40" fmla="*/ 7018669 w 11219080"/>
              <a:gd name="connsiteY40" fmla="*/ 1320871 h 6858364"/>
              <a:gd name="connsiteX41" fmla="*/ 7018669 w 11219080"/>
              <a:gd name="connsiteY41" fmla="*/ 2314871 h 6858364"/>
              <a:gd name="connsiteX42" fmla="*/ 7180055 w 11219080"/>
              <a:gd name="connsiteY42" fmla="*/ 2155762 h 6858364"/>
              <a:gd name="connsiteX43" fmla="*/ 7192715 w 11219080"/>
              <a:gd name="connsiteY43" fmla="*/ 2146563 h 6858364"/>
              <a:gd name="connsiteX44" fmla="*/ 8980895 w 11219080"/>
              <a:gd name="connsiteY44" fmla="*/ 383155 h 6858364"/>
              <a:gd name="connsiteX45" fmla="*/ 9890104 w 11219080"/>
              <a:gd name="connsiteY45" fmla="*/ 0 h 685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19080" h="6858364">
                <a:moveTo>
                  <a:pt x="11192213" y="2167874"/>
                </a:moveTo>
                <a:lnTo>
                  <a:pt x="11192213" y="5562903"/>
                </a:lnTo>
                <a:cubicBezTo>
                  <a:pt x="11192213" y="5919737"/>
                  <a:pt x="11057238" y="6245242"/>
                  <a:pt x="10812154" y="6479580"/>
                </a:cubicBezTo>
                <a:cubicBezTo>
                  <a:pt x="10553135" y="6727306"/>
                  <a:pt x="10189742" y="6858273"/>
                  <a:pt x="9774437" y="6858273"/>
                </a:cubicBezTo>
                <a:cubicBezTo>
                  <a:pt x="9359132" y="6858273"/>
                  <a:pt x="9001843" y="6727306"/>
                  <a:pt x="8741184" y="6479489"/>
                </a:cubicBezTo>
                <a:cubicBezTo>
                  <a:pt x="8493184" y="6243785"/>
                  <a:pt x="8356662" y="5918280"/>
                  <a:pt x="8356662" y="5562903"/>
                </a:cubicBezTo>
                <a:lnTo>
                  <a:pt x="8356662" y="5012441"/>
                </a:lnTo>
                <a:lnTo>
                  <a:pt x="8510671" y="4860618"/>
                </a:lnTo>
                <a:lnTo>
                  <a:pt x="8514132" y="4857248"/>
                </a:lnTo>
                <a:lnTo>
                  <a:pt x="8514132" y="4857157"/>
                </a:lnTo>
                <a:lnTo>
                  <a:pt x="10987566" y="2418059"/>
                </a:lnTo>
                <a:cubicBezTo>
                  <a:pt x="11064981" y="2341737"/>
                  <a:pt x="11133196" y="2257675"/>
                  <a:pt x="11192213" y="2167874"/>
                </a:cubicBezTo>
                <a:close/>
                <a:moveTo>
                  <a:pt x="4040767" y="978608"/>
                </a:moveTo>
                <a:cubicBezTo>
                  <a:pt x="4015357" y="1090085"/>
                  <a:pt x="4001969" y="1204658"/>
                  <a:pt x="4001969" y="1320779"/>
                </a:cubicBezTo>
                <a:lnTo>
                  <a:pt x="4001969" y="4826829"/>
                </a:lnTo>
                <a:lnTo>
                  <a:pt x="2321076" y="6484590"/>
                </a:lnTo>
                <a:cubicBezTo>
                  <a:pt x="2076719" y="6725576"/>
                  <a:pt x="1740286" y="6858273"/>
                  <a:pt x="1410045" y="6858273"/>
                </a:cubicBezTo>
                <a:cubicBezTo>
                  <a:pt x="1079805" y="6858273"/>
                  <a:pt x="697924" y="6687324"/>
                  <a:pt x="437084" y="6422840"/>
                </a:cubicBezTo>
                <a:cubicBezTo>
                  <a:pt x="184895" y="6167100"/>
                  <a:pt x="31068" y="5848153"/>
                  <a:pt x="4110" y="5524743"/>
                </a:cubicBezTo>
                <a:cubicBezTo>
                  <a:pt x="-23942" y="5187945"/>
                  <a:pt x="92271" y="4872641"/>
                  <a:pt x="331436" y="4636754"/>
                </a:cubicBezTo>
                <a:close/>
                <a:moveTo>
                  <a:pt x="9890104" y="0"/>
                </a:moveTo>
                <a:cubicBezTo>
                  <a:pt x="10047847" y="0"/>
                  <a:pt x="10221984" y="30146"/>
                  <a:pt x="10410329" y="105921"/>
                </a:cubicBezTo>
                <a:lnTo>
                  <a:pt x="10410420" y="106103"/>
                </a:lnTo>
                <a:cubicBezTo>
                  <a:pt x="10902957" y="304284"/>
                  <a:pt x="11219080" y="789991"/>
                  <a:pt x="11219080" y="1320962"/>
                </a:cubicBezTo>
                <a:lnTo>
                  <a:pt x="11219080" y="1410945"/>
                </a:lnTo>
                <a:cubicBezTo>
                  <a:pt x="11214891" y="1472603"/>
                  <a:pt x="11205146" y="1533897"/>
                  <a:pt x="11192304" y="1594644"/>
                </a:cubicBezTo>
                <a:cubicBezTo>
                  <a:pt x="11140755" y="1838454"/>
                  <a:pt x="11020899" y="2070515"/>
                  <a:pt x="10830187" y="2258586"/>
                </a:cubicBezTo>
                <a:lnTo>
                  <a:pt x="8356753" y="4697685"/>
                </a:lnTo>
                <a:lnTo>
                  <a:pt x="8353292" y="4701054"/>
                </a:lnTo>
                <a:lnTo>
                  <a:pt x="8353292" y="4697776"/>
                </a:lnTo>
                <a:lnTo>
                  <a:pt x="6549902" y="6476120"/>
                </a:lnTo>
                <a:cubicBezTo>
                  <a:pt x="6398443" y="6625484"/>
                  <a:pt x="6078039" y="6858364"/>
                  <a:pt x="5646341" y="6858364"/>
                </a:cubicBezTo>
                <a:cubicBezTo>
                  <a:pt x="5407358" y="6858364"/>
                  <a:pt x="5134130" y="6786870"/>
                  <a:pt x="4836586" y="6590329"/>
                </a:cubicBezTo>
                <a:cubicBezTo>
                  <a:pt x="4469733" y="6356629"/>
                  <a:pt x="4226197" y="5946515"/>
                  <a:pt x="4226197" y="5479296"/>
                </a:cubicBezTo>
                <a:lnTo>
                  <a:pt x="4226197" y="1320871"/>
                </a:lnTo>
                <a:cubicBezTo>
                  <a:pt x="4226197" y="1040540"/>
                  <a:pt x="4315451" y="774143"/>
                  <a:pt x="4473194" y="552192"/>
                </a:cubicBezTo>
                <a:cubicBezTo>
                  <a:pt x="4532940" y="468220"/>
                  <a:pt x="4602157" y="390442"/>
                  <a:pt x="4680482" y="320951"/>
                </a:cubicBezTo>
                <a:cubicBezTo>
                  <a:pt x="4682850" y="318765"/>
                  <a:pt x="4685401" y="316852"/>
                  <a:pt x="4687769" y="314758"/>
                </a:cubicBezTo>
                <a:cubicBezTo>
                  <a:pt x="4940686" y="111295"/>
                  <a:pt x="5307357" y="4007"/>
                  <a:pt x="5658727" y="4007"/>
                </a:cubicBezTo>
                <a:cubicBezTo>
                  <a:pt x="5854631" y="4007"/>
                  <a:pt x="6045890" y="37341"/>
                  <a:pt x="6210008" y="106012"/>
                </a:cubicBezTo>
                <a:cubicBezTo>
                  <a:pt x="6699813" y="310932"/>
                  <a:pt x="7018669" y="789900"/>
                  <a:pt x="7018669" y="1320871"/>
                </a:cubicBezTo>
                <a:lnTo>
                  <a:pt x="7018669" y="2314871"/>
                </a:lnTo>
                <a:lnTo>
                  <a:pt x="7180055" y="2155762"/>
                </a:lnTo>
                <a:cubicBezTo>
                  <a:pt x="7184336" y="2152665"/>
                  <a:pt x="7188799" y="2150388"/>
                  <a:pt x="7192715" y="2146563"/>
                </a:cubicBezTo>
                <a:lnTo>
                  <a:pt x="8980895" y="383155"/>
                </a:lnTo>
                <a:cubicBezTo>
                  <a:pt x="9111406" y="254466"/>
                  <a:pt x="9431720" y="0"/>
                  <a:pt x="9890104" y="0"/>
                </a:cubicBezTo>
                <a:close/>
              </a:path>
            </a:pathLst>
          </a:custGeom>
          <a:solidFill>
            <a:schemeClr val="tx2"/>
          </a:solidFill>
          <a:ln w="9108" cap="flat">
            <a:noFill/>
            <a:prstDash val="solid"/>
            <a:miter/>
          </a:ln>
        </p:spPr>
        <p:txBody>
          <a:bodyPr rtlCol="0" anchor="ctr"/>
          <a:lstStyle/>
          <a:p>
            <a:endParaRPr lang="fr-FR"/>
          </a:p>
        </p:txBody>
      </p:sp>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2197743" y="3124301"/>
            <a:ext cx="2973697" cy="609398"/>
          </a:xfrm>
          <a:prstGeom prst="rect">
            <a:avLst/>
          </a:prstGeom>
        </p:spPr>
        <p:txBody>
          <a:bodyPr wrap="square" lIns="0" tIns="0" rIns="0" bIns="0" anchor="b">
            <a:spAutoFit/>
          </a:bodyPr>
          <a:lstStyle>
            <a:lvl1pPr marL="0" indent="0" algn="l" defTabSz="914400" rtl="0" eaLnBrk="1" latinLnBrk="0" hangingPunct="1">
              <a:lnSpc>
                <a:spcPct val="90000"/>
              </a:lnSpc>
              <a:buNone/>
              <a:defRPr lang="en-US" sz="4400" kern="1200" dirty="0" smtClean="0">
                <a:solidFill>
                  <a:schemeClr val="bg1"/>
                </a:solidFill>
                <a:latin typeface="Raleway ExtraBold" pitchFamily="2" charset="0"/>
                <a:ea typeface="+mn-ea"/>
                <a:cs typeface="+mn-cs"/>
              </a:defRPr>
            </a:lvl1pPr>
            <a:lvl2pPr marL="457200" indent="0">
              <a:buNone/>
              <a:defRPr/>
            </a:lvl2pPr>
          </a:lstStyle>
          <a:p>
            <a:pPr lvl="0"/>
            <a:r>
              <a:rPr lang="en-US" dirty="0" err="1"/>
              <a:t>Sommaire</a:t>
            </a:r>
            <a:endParaRPr lang="en-US" dirty="0"/>
          </a:p>
        </p:txBody>
      </p:sp>
      <p:sp>
        <p:nvSpPr>
          <p:cNvPr id="12" name="Text Placeholder 6">
            <a:extLst>
              <a:ext uri="{FF2B5EF4-FFF2-40B4-BE49-F238E27FC236}">
                <a16:creationId xmlns:a16="http://schemas.microsoft.com/office/drawing/2014/main" id="{5F9FABB6-620D-AA45-3B84-DB5A0A0BC38C}"/>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bg1"/>
                </a:solidFill>
                <a:latin typeface="+mn-lt"/>
                <a:ea typeface="+mn-ea"/>
                <a:cs typeface="+mn-cs"/>
              </a:defRPr>
            </a:lvl1pPr>
            <a:lvl2pPr marL="457200" indent="0">
              <a:buNone/>
              <a:defRPr/>
            </a:lvl2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Titre de la présentation I Titre du chapitre</a:t>
            </a:r>
            <a:endParaRPr lang="en-US" dirty="0"/>
          </a:p>
        </p:txBody>
      </p:sp>
      <p:sp>
        <p:nvSpPr>
          <p:cNvPr id="14" name="Text Placeholder 6">
            <a:extLst>
              <a:ext uri="{FF2B5EF4-FFF2-40B4-BE49-F238E27FC236}">
                <a16:creationId xmlns:a16="http://schemas.microsoft.com/office/drawing/2014/main" id="{D6528B12-10F2-1E53-2D57-FCECC07C2A57}"/>
              </a:ext>
            </a:extLst>
          </p:cNvPr>
          <p:cNvSpPr>
            <a:spLocks noGrp="1"/>
          </p:cNvSpPr>
          <p:nvPr>
            <p:ph type="body" sz="quarter" idx="14" hasCustomPrompt="1"/>
          </p:nvPr>
        </p:nvSpPr>
        <p:spPr>
          <a:xfrm>
            <a:off x="6617023" y="2719346"/>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bg1"/>
                </a:solidFill>
                <a:latin typeface="+mn-lt"/>
                <a:ea typeface="+mn-ea"/>
                <a:cs typeface="+mn-cs"/>
              </a:defRPr>
            </a:lvl1pPr>
            <a:lvl2pPr marL="457200" indent="0">
              <a:buNone/>
              <a:defRPr/>
            </a:lvl2pPr>
          </a:lstStyle>
          <a:p>
            <a:pPr lvl="0"/>
            <a:r>
              <a:rPr lang="en-US" dirty="0" err="1"/>
              <a:t>Partie</a:t>
            </a:r>
            <a:r>
              <a:rPr lang="en-US" dirty="0"/>
              <a:t> 1 </a:t>
            </a:r>
          </a:p>
        </p:txBody>
      </p:sp>
      <p:sp>
        <p:nvSpPr>
          <p:cNvPr id="15" name="Text Placeholder 6">
            <a:extLst>
              <a:ext uri="{FF2B5EF4-FFF2-40B4-BE49-F238E27FC236}">
                <a16:creationId xmlns:a16="http://schemas.microsoft.com/office/drawing/2014/main" id="{3B7106B8-EE8A-1D21-D714-694926E11EF6}"/>
              </a:ext>
            </a:extLst>
          </p:cNvPr>
          <p:cNvSpPr>
            <a:spLocks noGrp="1"/>
          </p:cNvSpPr>
          <p:nvPr>
            <p:ph type="body" sz="quarter" idx="15" hasCustomPrompt="1"/>
          </p:nvPr>
        </p:nvSpPr>
        <p:spPr>
          <a:xfrm>
            <a:off x="11388706" y="2719346"/>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sp>
        <p:nvSpPr>
          <p:cNvPr id="16" name="Text Placeholder 6">
            <a:extLst>
              <a:ext uri="{FF2B5EF4-FFF2-40B4-BE49-F238E27FC236}">
                <a16:creationId xmlns:a16="http://schemas.microsoft.com/office/drawing/2014/main" id="{D13DF5DE-1192-3786-2C36-0E30FB4A9571}"/>
              </a:ext>
            </a:extLst>
          </p:cNvPr>
          <p:cNvSpPr>
            <a:spLocks noGrp="1"/>
          </p:cNvSpPr>
          <p:nvPr>
            <p:ph type="body" sz="quarter" idx="16" hasCustomPrompt="1"/>
          </p:nvPr>
        </p:nvSpPr>
        <p:spPr>
          <a:xfrm>
            <a:off x="6617023" y="3111394"/>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bg1"/>
                </a:solidFill>
                <a:latin typeface="+mn-lt"/>
                <a:ea typeface="+mn-ea"/>
                <a:cs typeface="+mn-cs"/>
              </a:defRPr>
            </a:lvl1pPr>
            <a:lvl2pPr marL="457200" indent="0">
              <a:buNone/>
              <a:defRPr/>
            </a:lvl2pPr>
          </a:lstStyle>
          <a:p>
            <a:pPr lvl="0"/>
            <a:r>
              <a:rPr lang="en-US" dirty="0" err="1"/>
              <a:t>Partie</a:t>
            </a:r>
            <a:r>
              <a:rPr lang="en-US" dirty="0"/>
              <a:t> 1 </a:t>
            </a:r>
          </a:p>
        </p:txBody>
      </p:sp>
      <p:sp>
        <p:nvSpPr>
          <p:cNvPr id="17" name="Text Placeholder 6">
            <a:extLst>
              <a:ext uri="{FF2B5EF4-FFF2-40B4-BE49-F238E27FC236}">
                <a16:creationId xmlns:a16="http://schemas.microsoft.com/office/drawing/2014/main" id="{F2DDB53A-4EFA-BCD9-D4B9-AFCF04D3F9D3}"/>
              </a:ext>
            </a:extLst>
          </p:cNvPr>
          <p:cNvSpPr>
            <a:spLocks noGrp="1"/>
          </p:cNvSpPr>
          <p:nvPr>
            <p:ph type="body" sz="quarter" idx="17" hasCustomPrompt="1"/>
          </p:nvPr>
        </p:nvSpPr>
        <p:spPr>
          <a:xfrm>
            <a:off x="11388706" y="3111394"/>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sp>
        <p:nvSpPr>
          <p:cNvPr id="18" name="Text Placeholder 6">
            <a:extLst>
              <a:ext uri="{FF2B5EF4-FFF2-40B4-BE49-F238E27FC236}">
                <a16:creationId xmlns:a16="http://schemas.microsoft.com/office/drawing/2014/main" id="{AFD1E534-525B-CBD7-A0BA-12C341B1F3AE}"/>
              </a:ext>
            </a:extLst>
          </p:cNvPr>
          <p:cNvSpPr>
            <a:spLocks noGrp="1"/>
          </p:cNvSpPr>
          <p:nvPr>
            <p:ph type="body" sz="quarter" idx="18" hasCustomPrompt="1"/>
          </p:nvPr>
        </p:nvSpPr>
        <p:spPr>
          <a:xfrm>
            <a:off x="6617023" y="3503442"/>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bg1"/>
                </a:solidFill>
                <a:latin typeface="+mn-lt"/>
                <a:ea typeface="+mn-ea"/>
                <a:cs typeface="+mn-cs"/>
              </a:defRPr>
            </a:lvl1pPr>
            <a:lvl2pPr marL="457200" indent="0">
              <a:buNone/>
              <a:defRPr/>
            </a:lvl2pPr>
          </a:lstStyle>
          <a:p>
            <a:pPr lvl="0"/>
            <a:r>
              <a:rPr lang="en-US" dirty="0" err="1"/>
              <a:t>Partie</a:t>
            </a:r>
            <a:r>
              <a:rPr lang="en-US" dirty="0"/>
              <a:t> 1 </a:t>
            </a:r>
          </a:p>
        </p:txBody>
      </p:sp>
      <p:sp>
        <p:nvSpPr>
          <p:cNvPr id="19" name="Text Placeholder 6">
            <a:extLst>
              <a:ext uri="{FF2B5EF4-FFF2-40B4-BE49-F238E27FC236}">
                <a16:creationId xmlns:a16="http://schemas.microsoft.com/office/drawing/2014/main" id="{C161C533-8A33-19CC-357D-5B3FC40967F3}"/>
              </a:ext>
            </a:extLst>
          </p:cNvPr>
          <p:cNvSpPr>
            <a:spLocks noGrp="1"/>
          </p:cNvSpPr>
          <p:nvPr>
            <p:ph type="body" sz="quarter" idx="19" hasCustomPrompt="1"/>
          </p:nvPr>
        </p:nvSpPr>
        <p:spPr>
          <a:xfrm>
            <a:off x="11388706" y="3503442"/>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sp>
        <p:nvSpPr>
          <p:cNvPr id="20" name="Text Placeholder 6">
            <a:extLst>
              <a:ext uri="{FF2B5EF4-FFF2-40B4-BE49-F238E27FC236}">
                <a16:creationId xmlns:a16="http://schemas.microsoft.com/office/drawing/2014/main" id="{B7697EEF-3C60-A0E3-DB56-0457066F4B3D}"/>
              </a:ext>
            </a:extLst>
          </p:cNvPr>
          <p:cNvSpPr>
            <a:spLocks noGrp="1"/>
          </p:cNvSpPr>
          <p:nvPr>
            <p:ph type="body" sz="quarter" idx="20" hasCustomPrompt="1"/>
          </p:nvPr>
        </p:nvSpPr>
        <p:spPr>
          <a:xfrm>
            <a:off x="6617023" y="3895490"/>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bg1"/>
                </a:solidFill>
                <a:latin typeface="+mn-lt"/>
                <a:ea typeface="+mn-ea"/>
                <a:cs typeface="+mn-cs"/>
              </a:defRPr>
            </a:lvl1pPr>
            <a:lvl2pPr marL="457200" indent="0">
              <a:buNone/>
              <a:defRPr/>
            </a:lvl2pPr>
          </a:lstStyle>
          <a:p>
            <a:pPr lvl="0"/>
            <a:r>
              <a:rPr lang="en-US" dirty="0" err="1"/>
              <a:t>Partie</a:t>
            </a:r>
            <a:r>
              <a:rPr lang="en-US" dirty="0"/>
              <a:t> 1 </a:t>
            </a:r>
          </a:p>
        </p:txBody>
      </p:sp>
      <p:sp>
        <p:nvSpPr>
          <p:cNvPr id="21" name="Text Placeholder 6">
            <a:extLst>
              <a:ext uri="{FF2B5EF4-FFF2-40B4-BE49-F238E27FC236}">
                <a16:creationId xmlns:a16="http://schemas.microsoft.com/office/drawing/2014/main" id="{17F9C42D-F7E3-191B-BB92-7FA7A9AA3249}"/>
              </a:ext>
            </a:extLst>
          </p:cNvPr>
          <p:cNvSpPr>
            <a:spLocks noGrp="1"/>
          </p:cNvSpPr>
          <p:nvPr>
            <p:ph type="body" sz="quarter" idx="21" hasCustomPrompt="1"/>
          </p:nvPr>
        </p:nvSpPr>
        <p:spPr>
          <a:xfrm>
            <a:off x="11388706" y="3895490"/>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sp>
        <p:nvSpPr>
          <p:cNvPr id="22" name="Text Placeholder 6">
            <a:extLst>
              <a:ext uri="{FF2B5EF4-FFF2-40B4-BE49-F238E27FC236}">
                <a16:creationId xmlns:a16="http://schemas.microsoft.com/office/drawing/2014/main" id="{3155F0F7-14E9-FA18-A32B-2CED133E1AB8}"/>
              </a:ext>
            </a:extLst>
          </p:cNvPr>
          <p:cNvSpPr>
            <a:spLocks noGrp="1"/>
          </p:cNvSpPr>
          <p:nvPr>
            <p:ph type="body" sz="quarter" idx="22" hasCustomPrompt="1"/>
          </p:nvPr>
        </p:nvSpPr>
        <p:spPr>
          <a:xfrm>
            <a:off x="6617023" y="4287538"/>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bg1"/>
                </a:solidFill>
                <a:latin typeface="+mn-lt"/>
                <a:ea typeface="+mn-ea"/>
                <a:cs typeface="+mn-cs"/>
              </a:defRPr>
            </a:lvl1pPr>
            <a:lvl2pPr marL="457200" indent="0">
              <a:buNone/>
              <a:defRPr/>
            </a:lvl2pPr>
          </a:lstStyle>
          <a:p>
            <a:pPr lvl="0"/>
            <a:r>
              <a:rPr lang="en-US" dirty="0" err="1"/>
              <a:t>Partie</a:t>
            </a:r>
            <a:r>
              <a:rPr lang="en-US" dirty="0"/>
              <a:t> 1 </a:t>
            </a:r>
          </a:p>
        </p:txBody>
      </p:sp>
      <p:sp>
        <p:nvSpPr>
          <p:cNvPr id="23" name="Text Placeholder 6">
            <a:extLst>
              <a:ext uri="{FF2B5EF4-FFF2-40B4-BE49-F238E27FC236}">
                <a16:creationId xmlns:a16="http://schemas.microsoft.com/office/drawing/2014/main" id="{ADD7BF3E-E7B7-35E8-3633-2AB077B59DAF}"/>
              </a:ext>
            </a:extLst>
          </p:cNvPr>
          <p:cNvSpPr>
            <a:spLocks noGrp="1"/>
          </p:cNvSpPr>
          <p:nvPr>
            <p:ph type="body" sz="quarter" idx="23" hasCustomPrompt="1"/>
          </p:nvPr>
        </p:nvSpPr>
        <p:spPr>
          <a:xfrm>
            <a:off x="11388706" y="4287538"/>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sp>
        <p:nvSpPr>
          <p:cNvPr id="24" name="Text Placeholder 6">
            <a:extLst>
              <a:ext uri="{FF2B5EF4-FFF2-40B4-BE49-F238E27FC236}">
                <a16:creationId xmlns:a16="http://schemas.microsoft.com/office/drawing/2014/main" id="{A1E5060D-7A47-ABFB-9BD6-E36F609A6F3A}"/>
              </a:ext>
            </a:extLst>
          </p:cNvPr>
          <p:cNvSpPr>
            <a:spLocks noGrp="1"/>
          </p:cNvSpPr>
          <p:nvPr>
            <p:ph type="body" sz="quarter" idx="24" hasCustomPrompt="1"/>
          </p:nvPr>
        </p:nvSpPr>
        <p:spPr>
          <a:xfrm>
            <a:off x="6617023" y="4679586"/>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bg1"/>
                </a:solidFill>
                <a:latin typeface="+mn-lt"/>
                <a:ea typeface="+mn-ea"/>
                <a:cs typeface="+mn-cs"/>
              </a:defRPr>
            </a:lvl1pPr>
            <a:lvl2pPr marL="457200" indent="0">
              <a:buNone/>
              <a:defRPr/>
            </a:lvl2pPr>
          </a:lstStyle>
          <a:p>
            <a:pPr lvl="0"/>
            <a:r>
              <a:rPr lang="en-US" dirty="0" err="1"/>
              <a:t>Partie</a:t>
            </a:r>
            <a:r>
              <a:rPr lang="en-US" dirty="0"/>
              <a:t> 1 </a:t>
            </a:r>
          </a:p>
        </p:txBody>
      </p:sp>
      <p:sp>
        <p:nvSpPr>
          <p:cNvPr id="25" name="Text Placeholder 6">
            <a:extLst>
              <a:ext uri="{FF2B5EF4-FFF2-40B4-BE49-F238E27FC236}">
                <a16:creationId xmlns:a16="http://schemas.microsoft.com/office/drawing/2014/main" id="{2E4F0D5A-8AD9-6E14-1968-AAC7AAFCD2CD}"/>
              </a:ext>
            </a:extLst>
          </p:cNvPr>
          <p:cNvSpPr>
            <a:spLocks noGrp="1"/>
          </p:cNvSpPr>
          <p:nvPr>
            <p:ph type="body" sz="quarter" idx="25" hasCustomPrompt="1"/>
          </p:nvPr>
        </p:nvSpPr>
        <p:spPr>
          <a:xfrm>
            <a:off x="11388706" y="4679586"/>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sp>
        <p:nvSpPr>
          <p:cNvPr id="26" name="Text Placeholder 6">
            <a:extLst>
              <a:ext uri="{FF2B5EF4-FFF2-40B4-BE49-F238E27FC236}">
                <a16:creationId xmlns:a16="http://schemas.microsoft.com/office/drawing/2014/main" id="{87B91343-F4A4-BB19-8B94-C24FC231EBD1}"/>
              </a:ext>
            </a:extLst>
          </p:cNvPr>
          <p:cNvSpPr>
            <a:spLocks noGrp="1"/>
          </p:cNvSpPr>
          <p:nvPr>
            <p:ph type="body" sz="quarter" idx="26" hasCustomPrompt="1"/>
          </p:nvPr>
        </p:nvSpPr>
        <p:spPr>
          <a:xfrm>
            <a:off x="6617023" y="1935250"/>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bg1"/>
                </a:solidFill>
                <a:latin typeface="+mn-lt"/>
                <a:ea typeface="+mn-ea"/>
                <a:cs typeface="+mn-cs"/>
              </a:defRPr>
            </a:lvl1pPr>
            <a:lvl2pPr marL="457200" indent="0">
              <a:buNone/>
              <a:defRPr/>
            </a:lvl2pPr>
          </a:lstStyle>
          <a:p>
            <a:pPr lvl="0"/>
            <a:r>
              <a:rPr lang="en-US" dirty="0" err="1"/>
              <a:t>Partie</a:t>
            </a:r>
            <a:r>
              <a:rPr lang="en-US" dirty="0"/>
              <a:t> 1 </a:t>
            </a:r>
          </a:p>
        </p:txBody>
      </p:sp>
      <p:sp>
        <p:nvSpPr>
          <p:cNvPr id="27" name="Text Placeholder 6">
            <a:extLst>
              <a:ext uri="{FF2B5EF4-FFF2-40B4-BE49-F238E27FC236}">
                <a16:creationId xmlns:a16="http://schemas.microsoft.com/office/drawing/2014/main" id="{2D31D7ED-3F7F-6689-BD6D-AA0B4B6C4416}"/>
              </a:ext>
            </a:extLst>
          </p:cNvPr>
          <p:cNvSpPr>
            <a:spLocks noGrp="1"/>
          </p:cNvSpPr>
          <p:nvPr>
            <p:ph type="body" sz="quarter" idx="27" hasCustomPrompt="1"/>
          </p:nvPr>
        </p:nvSpPr>
        <p:spPr>
          <a:xfrm>
            <a:off x="11388706" y="1935250"/>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sp>
        <p:nvSpPr>
          <p:cNvPr id="28" name="Text Placeholder 6">
            <a:extLst>
              <a:ext uri="{FF2B5EF4-FFF2-40B4-BE49-F238E27FC236}">
                <a16:creationId xmlns:a16="http://schemas.microsoft.com/office/drawing/2014/main" id="{725AD284-815E-D1E9-BFEA-512EC7297EE0}"/>
              </a:ext>
            </a:extLst>
          </p:cNvPr>
          <p:cNvSpPr>
            <a:spLocks noGrp="1"/>
          </p:cNvSpPr>
          <p:nvPr>
            <p:ph type="body" sz="quarter" idx="28" hasCustomPrompt="1"/>
          </p:nvPr>
        </p:nvSpPr>
        <p:spPr>
          <a:xfrm>
            <a:off x="6617023" y="2327298"/>
            <a:ext cx="4556744" cy="249299"/>
          </a:xfrm>
          <a:prstGeom prst="rect">
            <a:avLst/>
          </a:prstGeom>
        </p:spPr>
        <p:txBody>
          <a:bodyPr wrap="square" lIns="0" tIns="0" rIns="0" bIns="0">
            <a:spAutoFit/>
          </a:bodyPr>
          <a:lstStyle>
            <a:lvl1pPr marL="0" indent="0" algn="l" defTabSz="914400" rtl="0" eaLnBrk="1" latinLnBrk="0" hangingPunct="1">
              <a:lnSpc>
                <a:spcPct val="90000"/>
              </a:lnSpc>
              <a:buNone/>
              <a:defRPr lang="en-US" sz="1800" kern="1200" dirty="0" smtClean="0">
                <a:solidFill>
                  <a:schemeClr val="bg1"/>
                </a:solidFill>
                <a:latin typeface="+mn-lt"/>
                <a:ea typeface="+mn-ea"/>
                <a:cs typeface="+mn-cs"/>
              </a:defRPr>
            </a:lvl1pPr>
            <a:lvl2pPr marL="457200" indent="0">
              <a:buNone/>
              <a:defRPr/>
            </a:lvl2pPr>
          </a:lstStyle>
          <a:p>
            <a:pPr lvl="0"/>
            <a:r>
              <a:rPr lang="en-US" dirty="0" err="1"/>
              <a:t>Partie</a:t>
            </a:r>
            <a:r>
              <a:rPr lang="en-US" dirty="0"/>
              <a:t> 1 </a:t>
            </a:r>
          </a:p>
        </p:txBody>
      </p:sp>
      <p:sp>
        <p:nvSpPr>
          <p:cNvPr id="29" name="Text Placeholder 6">
            <a:extLst>
              <a:ext uri="{FF2B5EF4-FFF2-40B4-BE49-F238E27FC236}">
                <a16:creationId xmlns:a16="http://schemas.microsoft.com/office/drawing/2014/main" id="{DBC791F8-C3FC-7156-F00D-7324898B63A8}"/>
              </a:ext>
            </a:extLst>
          </p:cNvPr>
          <p:cNvSpPr>
            <a:spLocks noGrp="1"/>
          </p:cNvSpPr>
          <p:nvPr>
            <p:ph type="body" sz="quarter" idx="29" hasCustomPrompt="1"/>
          </p:nvPr>
        </p:nvSpPr>
        <p:spPr>
          <a:xfrm>
            <a:off x="11388706" y="2327298"/>
            <a:ext cx="287357" cy="249299"/>
          </a:xfrm>
          <a:prstGeom prst="rect">
            <a:avLst/>
          </a:prstGeom>
        </p:spPr>
        <p:txBody>
          <a:bodyPr wrap="square" lIns="0" tIns="0" rIns="0" bIns="0">
            <a:spAutoFit/>
          </a:bodyPr>
          <a:lstStyle>
            <a:lvl1pPr marL="0" indent="0" algn="r" defTabSz="914400" rtl="0" eaLnBrk="1" latinLnBrk="0" hangingPunct="1">
              <a:lnSpc>
                <a:spcPct val="90000"/>
              </a:lnSpc>
              <a:buNone/>
              <a:defRPr lang="en-US" sz="1800" kern="1200" dirty="0" smtClean="0">
                <a:solidFill>
                  <a:schemeClr val="accent1"/>
                </a:solidFill>
                <a:latin typeface="+mn-lt"/>
                <a:ea typeface="+mn-ea"/>
                <a:cs typeface="+mn-cs"/>
              </a:defRPr>
            </a:lvl1pPr>
            <a:lvl2pPr marL="457200" indent="0">
              <a:buNone/>
              <a:defRPr/>
            </a:lvl2pPr>
          </a:lstStyle>
          <a:p>
            <a:pPr lvl="0"/>
            <a:r>
              <a:rPr lang="en-US" dirty="0"/>
              <a:t>#</a:t>
            </a:r>
          </a:p>
        </p:txBody>
      </p:sp>
      <p:sp>
        <p:nvSpPr>
          <p:cNvPr id="30" name="Oval 29">
            <a:extLst>
              <a:ext uri="{FF2B5EF4-FFF2-40B4-BE49-F238E27FC236}">
                <a16:creationId xmlns:a16="http://schemas.microsoft.com/office/drawing/2014/main" id="{59A7CCBA-26ED-9D58-1E88-BFF3AD8305C0}"/>
              </a:ext>
            </a:extLst>
          </p:cNvPr>
          <p:cNvSpPr/>
          <p:nvPr userDrawn="1"/>
        </p:nvSpPr>
        <p:spPr>
          <a:xfrm>
            <a:off x="11739516" y="6330254"/>
            <a:ext cx="221138" cy="221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solidFill>
                  <a:schemeClr val="bg2"/>
                </a:solidFill>
              </a:rPr>
              <a:t>‹N°›</a:t>
            </a:fld>
            <a:endParaRPr lang="fr-FR" sz="700" dirty="0">
              <a:solidFill>
                <a:schemeClr val="bg2"/>
              </a:solidFill>
            </a:endParaRPr>
          </a:p>
        </p:txBody>
      </p:sp>
      <p:grpSp>
        <p:nvGrpSpPr>
          <p:cNvPr id="31" name="Group 30">
            <a:extLst>
              <a:ext uri="{FF2B5EF4-FFF2-40B4-BE49-F238E27FC236}">
                <a16:creationId xmlns:a16="http://schemas.microsoft.com/office/drawing/2014/main" id="{B06C5A55-9D29-A9B5-90C6-859BF8DF917A}"/>
              </a:ext>
            </a:extLst>
          </p:cNvPr>
          <p:cNvGrpSpPr/>
          <p:nvPr userDrawn="1"/>
        </p:nvGrpSpPr>
        <p:grpSpPr>
          <a:xfrm>
            <a:off x="11449372" y="216620"/>
            <a:ext cx="512708" cy="313373"/>
            <a:chOff x="10042190" y="580707"/>
            <a:chExt cx="581898" cy="355663"/>
          </a:xfrm>
          <a:solidFill>
            <a:schemeClr val="bg1"/>
          </a:solidFill>
        </p:grpSpPr>
        <p:sp>
          <p:nvSpPr>
            <p:cNvPr id="32" name="Freeform: Shape 31">
              <a:extLst>
                <a:ext uri="{FF2B5EF4-FFF2-40B4-BE49-F238E27FC236}">
                  <a16:creationId xmlns:a16="http://schemas.microsoft.com/office/drawing/2014/main" id="{587A3BEB-9EB9-5FBE-E3E5-F941C9D31FD3}"/>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grpFill/>
            <a:ln w="9525" cap="flat">
              <a:noFill/>
              <a:prstDash val="solid"/>
              <a:miter/>
            </a:ln>
          </p:spPr>
          <p:txBody>
            <a:bodyPr rtlCol="0" anchor="ctr"/>
            <a:lstStyle/>
            <a:p>
              <a:endParaRPr lang="fr-FR">
                <a:solidFill>
                  <a:schemeClr val="bg1"/>
                </a:solidFill>
              </a:endParaRPr>
            </a:p>
          </p:txBody>
        </p:sp>
        <p:sp>
          <p:nvSpPr>
            <p:cNvPr id="33" name="Freeform: Shape 32">
              <a:extLst>
                <a:ext uri="{FF2B5EF4-FFF2-40B4-BE49-F238E27FC236}">
                  <a16:creationId xmlns:a16="http://schemas.microsoft.com/office/drawing/2014/main" id="{359B2912-869D-1A14-1921-382BFDC8A4B7}"/>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grpFill/>
            <a:ln w="9525" cap="flat">
              <a:noFill/>
              <a:prstDash val="solid"/>
              <a:miter/>
            </a:ln>
          </p:spPr>
          <p:txBody>
            <a:bodyPr rtlCol="0" anchor="ctr"/>
            <a:lstStyle/>
            <a:p>
              <a:endParaRPr lang="fr-FR">
                <a:solidFill>
                  <a:schemeClr val="bg1"/>
                </a:solidFill>
              </a:endParaRPr>
            </a:p>
          </p:txBody>
        </p:sp>
        <p:sp>
          <p:nvSpPr>
            <p:cNvPr id="34" name="Freeform: Shape 33">
              <a:extLst>
                <a:ext uri="{FF2B5EF4-FFF2-40B4-BE49-F238E27FC236}">
                  <a16:creationId xmlns:a16="http://schemas.microsoft.com/office/drawing/2014/main" id="{59ECA825-C192-834E-2022-5794552C4AFE}"/>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grpFill/>
            <a:ln w="9525" cap="flat">
              <a:noFill/>
              <a:prstDash val="solid"/>
              <a:miter/>
            </a:ln>
          </p:spPr>
          <p:txBody>
            <a:bodyPr rtlCol="0" anchor="ctr"/>
            <a:lstStyle/>
            <a:p>
              <a:endParaRPr lang="fr-FR">
                <a:solidFill>
                  <a:schemeClr val="bg1"/>
                </a:solidFill>
              </a:endParaRPr>
            </a:p>
          </p:txBody>
        </p:sp>
      </p:grpSp>
    </p:spTree>
    <p:extLst>
      <p:ext uri="{BB962C8B-B14F-4D97-AF65-F5344CB8AC3E}">
        <p14:creationId xmlns:p14="http://schemas.microsoft.com/office/powerpoint/2010/main" val="332518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771A3E7-1FCA-1FF5-6E4F-9493BB6D4CAE}"/>
              </a:ext>
            </a:extLst>
          </p:cNvPr>
          <p:cNvGrpSpPr/>
          <p:nvPr userDrawn="1"/>
        </p:nvGrpSpPr>
        <p:grpSpPr>
          <a:xfrm>
            <a:off x="11449372" y="216620"/>
            <a:ext cx="512708" cy="313373"/>
            <a:chOff x="10042190" y="580707"/>
            <a:chExt cx="581898" cy="355663"/>
          </a:xfrm>
          <a:solidFill>
            <a:schemeClr val="bg1"/>
          </a:solidFill>
        </p:grpSpPr>
        <p:sp>
          <p:nvSpPr>
            <p:cNvPr id="16" name="Freeform: Shape 15">
              <a:extLst>
                <a:ext uri="{FF2B5EF4-FFF2-40B4-BE49-F238E27FC236}">
                  <a16:creationId xmlns:a16="http://schemas.microsoft.com/office/drawing/2014/main" id="{94D4F23D-AFCD-B44C-7886-D1CBC3C2C1BF}"/>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grpFill/>
            <a:ln w="9525" cap="flat">
              <a:noFill/>
              <a:prstDash val="solid"/>
              <a:miter/>
            </a:ln>
          </p:spPr>
          <p:txBody>
            <a:bodyPr rtlCol="0" anchor="ctr"/>
            <a:lstStyle/>
            <a:p>
              <a:endParaRPr lang="fr-FR">
                <a:solidFill>
                  <a:schemeClr val="bg1"/>
                </a:solidFill>
              </a:endParaRPr>
            </a:p>
          </p:txBody>
        </p:sp>
        <p:sp>
          <p:nvSpPr>
            <p:cNvPr id="17" name="Freeform: Shape 16">
              <a:extLst>
                <a:ext uri="{FF2B5EF4-FFF2-40B4-BE49-F238E27FC236}">
                  <a16:creationId xmlns:a16="http://schemas.microsoft.com/office/drawing/2014/main" id="{EC932CDD-2E0A-CA25-347C-7FE811D52CC9}"/>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grpFill/>
            <a:ln w="9525" cap="flat">
              <a:noFill/>
              <a:prstDash val="solid"/>
              <a:miter/>
            </a:ln>
          </p:spPr>
          <p:txBody>
            <a:bodyPr rtlCol="0" anchor="ctr"/>
            <a:lstStyle/>
            <a:p>
              <a:endParaRPr lang="fr-FR">
                <a:solidFill>
                  <a:schemeClr val="bg1"/>
                </a:solidFill>
              </a:endParaRPr>
            </a:p>
          </p:txBody>
        </p:sp>
        <p:sp>
          <p:nvSpPr>
            <p:cNvPr id="18" name="Freeform: Shape 17">
              <a:extLst>
                <a:ext uri="{FF2B5EF4-FFF2-40B4-BE49-F238E27FC236}">
                  <a16:creationId xmlns:a16="http://schemas.microsoft.com/office/drawing/2014/main" id="{170ACB1E-8B2B-BF67-43B8-535EB0C428E2}"/>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grpFill/>
            <a:ln w="9525" cap="flat">
              <a:noFill/>
              <a:prstDash val="solid"/>
              <a:miter/>
            </a:ln>
          </p:spPr>
          <p:txBody>
            <a:bodyPr rtlCol="0" anchor="ctr"/>
            <a:lstStyle/>
            <a:p>
              <a:endParaRPr lang="fr-FR">
                <a:solidFill>
                  <a:schemeClr val="bg1"/>
                </a:solidFill>
              </a:endParaRPr>
            </a:p>
          </p:txBody>
        </p:sp>
      </p:grpSp>
      <p:sp>
        <p:nvSpPr>
          <p:cNvPr id="13" name="Picture Placeholder 12">
            <a:extLst>
              <a:ext uri="{FF2B5EF4-FFF2-40B4-BE49-F238E27FC236}">
                <a16:creationId xmlns:a16="http://schemas.microsoft.com/office/drawing/2014/main" id="{916FFB14-114A-5652-CE97-6669E506F588}"/>
              </a:ext>
            </a:extLst>
          </p:cNvPr>
          <p:cNvSpPr>
            <a:spLocks noGrp="1"/>
          </p:cNvSpPr>
          <p:nvPr>
            <p:ph type="pic" sz="quarter" idx="14" hasCustomPrompt="1"/>
          </p:nvPr>
        </p:nvSpPr>
        <p:spPr>
          <a:xfrm>
            <a:off x="1" y="0"/>
            <a:ext cx="4684781" cy="6858000"/>
          </a:xfrm>
          <a:custGeom>
            <a:avLst/>
            <a:gdLst>
              <a:gd name="connsiteX0" fmla="*/ 0 w 4684781"/>
              <a:gd name="connsiteY0" fmla="*/ 0 h 6858000"/>
              <a:gd name="connsiteX1" fmla="*/ 3641008 w 4684781"/>
              <a:gd name="connsiteY1" fmla="*/ 0 h 6858000"/>
              <a:gd name="connsiteX2" fmla="*/ 3791691 w 4684781"/>
              <a:gd name="connsiteY2" fmla="*/ 167298 h 6858000"/>
              <a:gd name="connsiteX3" fmla="*/ 3524126 w 4684781"/>
              <a:gd name="connsiteY3" fmla="*/ 5548346 h 6858000"/>
              <a:gd name="connsiteX4" fmla="*/ 2193069 w 4684781"/>
              <a:gd name="connsiteY4" fmla="*/ 6858000 h 6858000"/>
              <a:gd name="connsiteX5" fmla="*/ 0 w 468478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4781" h="6858000">
                <a:moveTo>
                  <a:pt x="0" y="0"/>
                </a:moveTo>
                <a:lnTo>
                  <a:pt x="3641008" y="0"/>
                </a:lnTo>
                <a:lnTo>
                  <a:pt x="3791691" y="167298"/>
                </a:lnTo>
                <a:cubicBezTo>
                  <a:pt x="5018619" y="1639136"/>
                  <a:pt x="5029487" y="4039351"/>
                  <a:pt x="3524126" y="5548346"/>
                </a:cubicBezTo>
                <a:lnTo>
                  <a:pt x="2193069" y="6858000"/>
                </a:lnTo>
                <a:lnTo>
                  <a:pt x="0" y="6858000"/>
                </a:lnTo>
                <a:close/>
              </a:path>
            </a:pathLst>
          </a:custGeom>
          <a:solidFill>
            <a:schemeClr val="bg1">
              <a:lumMod val="95000"/>
            </a:schemeClr>
          </a:solidFill>
        </p:spPr>
        <p:txBody>
          <a:bodyPr wrap="square" anchor="ctr">
            <a:noAutofit/>
          </a:bodyPr>
          <a:lstStyle>
            <a:lvl1pPr marL="0" indent="0" algn="ctr">
              <a:buNone/>
              <a:defRPr sz="1800">
                <a:solidFill>
                  <a:schemeClr val="bg2"/>
                </a:solidFill>
              </a:defRPr>
            </a:lvl1pPr>
          </a:lstStyle>
          <a:p>
            <a:r>
              <a:rPr lang="fr-FR" dirty="0"/>
              <a:t>Insert </a:t>
            </a:r>
            <a:r>
              <a:rPr lang="fr-FR" dirty="0" err="1"/>
              <a:t>picture</a:t>
            </a:r>
            <a:endParaRPr lang="fr-FR" dirty="0"/>
          </a:p>
        </p:txBody>
      </p:sp>
      <p:sp>
        <p:nvSpPr>
          <p:cNvPr id="2" name="Text Placeholder 6">
            <a:extLst>
              <a:ext uri="{FF2B5EF4-FFF2-40B4-BE49-F238E27FC236}">
                <a16:creationId xmlns:a16="http://schemas.microsoft.com/office/drawing/2014/main" id="{153E3D48-D4DE-63BA-85E1-D47C7531E5B8}"/>
              </a:ext>
            </a:extLst>
          </p:cNvPr>
          <p:cNvSpPr>
            <a:spLocks noGrp="1"/>
          </p:cNvSpPr>
          <p:nvPr>
            <p:ph type="body" sz="quarter" idx="10"/>
          </p:nvPr>
        </p:nvSpPr>
        <p:spPr>
          <a:xfrm>
            <a:off x="5204782" y="2880166"/>
            <a:ext cx="5059041" cy="1218795"/>
          </a:xfrm>
          <a:prstGeom prst="rect">
            <a:avLst/>
          </a:prstGeom>
        </p:spPr>
        <p:txBody>
          <a:bodyPr wrap="square" lIns="0" tIns="0" rIns="0" bIns="0">
            <a:spAutoFit/>
          </a:bodyPr>
          <a:lstStyle>
            <a:lvl1pPr marL="0" indent="0" algn="l" defTabSz="914400" rtl="0" eaLnBrk="1" latinLnBrk="0" hangingPunct="1">
              <a:lnSpc>
                <a:spcPct val="90000"/>
              </a:lnSpc>
              <a:spcBef>
                <a:spcPts val="0"/>
              </a:spcBef>
              <a:buNone/>
              <a:defRPr lang="en-US" sz="4400" kern="1200" dirty="0" smtClean="0">
                <a:solidFill>
                  <a:schemeClr val="bg1"/>
                </a:solidFill>
                <a:latin typeface="Raleway ExtraBold" pitchFamily="2" charset="0"/>
                <a:ea typeface="+mn-ea"/>
                <a:cs typeface="+mn-cs"/>
              </a:defRPr>
            </a:lvl1pPr>
            <a:lvl2pPr marL="457200" indent="0">
              <a:buNone/>
              <a:defRPr/>
            </a:lvl2pPr>
          </a:lstStyle>
          <a:p>
            <a:pPr lvl="0"/>
            <a:r>
              <a:rPr lang="en-US" dirty="0"/>
              <a:t>Click to edit Master text styles</a:t>
            </a:r>
          </a:p>
        </p:txBody>
      </p:sp>
      <p:sp>
        <p:nvSpPr>
          <p:cNvPr id="3" name="Text Placeholder 6">
            <a:extLst>
              <a:ext uri="{FF2B5EF4-FFF2-40B4-BE49-F238E27FC236}">
                <a16:creationId xmlns:a16="http://schemas.microsoft.com/office/drawing/2014/main" id="{303042B4-3604-8ED1-5BB6-6C101AB7B507}"/>
              </a:ext>
            </a:extLst>
          </p:cNvPr>
          <p:cNvSpPr>
            <a:spLocks noGrp="1"/>
          </p:cNvSpPr>
          <p:nvPr>
            <p:ph type="body" sz="quarter" idx="11"/>
          </p:nvPr>
        </p:nvSpPr>
        <p:spPr>
          <a:xfrm>
            <a:off x="5204782" y="4255611"/>
            <a:ext cx="5059041" cy="276999"/>
          </a:xfrm>
          <a:prstGeom prst="rect">
            <a:avLst/>
          </a:prstGeom>
        </p:spPr>
        <p:txBody>
          <a:bodyPr wrap="square" lIns="0" tIns="0" rIns="0" bIns="0">
            <a:spAutoFit/>
          </a:bodyPr>
          <a:lstStyle>
            <a:lvl1pPr marL="0" indent="0" algn="l" defTabSz="914400" rtl="0" eaLnBrk="1" latinLnBrk="0" hangingPunct="1">
              <a:lnSpc>
                <a:spcPct val="90000"/>
              </a:lnSpc>
              <a:buNone/>
              <a:defRPr lang="en-US" sz="2000" kern="1200" dirty="0" smtClean="0">
                <a:solidFill>
                  <a:schemeClr val="bg1"/>
                </a:solidFill>
                <a:latin typeface="+mn-lt"/>
                <a:ea typeface="+mn-ea"/>
                <a:cs typeface="+mn-cs"/>
              </a:defRPr>
            </a:lvl1pPr>
            <a:lvl2pPr marL="457200" indent="0">
              <a:buNone/>
              <a:defRPr/>
            </a:lvl2pPr>
          </a:lstStyle>
          <a:p>
            <a:pPr lvl="0"/>
            <a:r>
              <a:rPr lang="en-US" dirty="0"/>
              <a:t>Click to edit Master text styles</a:t>
            </a:r>
          </a:p>
        </p:txBody>
      </p:sp>
      <p:sp>
        <p:nvSpPr>
          <p:cNvPr id="5" name="Text Placeholder 6">
            <a:extLst>
              <a:ext uri="{FF2B5EF4-FFF2-40B4-BE49-F238E27FC236}">
                <a16:creationId xmlns:a16="http://schemas.microsoft.com/office/drawing/2014/main" id="{846DF9C0-A246-9BDF-93D7-7DFD8CC3A19D}"/>
              </a:ext>
            </a:extLst>
          </p:cNvPr>
          <p:cNvSpPr>
            <a:spLocks noGrp="1"/>
          </p:cNvSpPr>
          <p:nvPr>
            <p:ph type="body" sz="quarter" idx="15" hasCustomPrompt="1"/>
          </p:nvPr>
        </p:nvSpPr>
        <p:spPr>
          <a:xfrm>
            <a:off x="5204782" y="1534913"/>
            <a:ext cx="5059041" cy="1107996"/>
          </a:xfrm>
          <a:prstGeom prst="rect">
            <a:avLst/>
          </a:prstGeom>
        </p:spPr>
        <p:txBody>
          <a:bodyPr wrap="square" lIns="0" tIns="0" rIns="0" bIns="0">
            <a:spAutoFit/>
          </a:bodyPr>
          <a:lstStyle>
            <a:lvl1pPr marL="0" indent="0" algn="l" defTabSz="914400" rtl="0" eaLnBrk="1" latinLnBrk="0" hangingPunct="1">
              <a:lnSpc>
                <a:spcPct val="90000"/>
              </a:lnSpc>
              <a:buNone/>
              <a:defRPr lang="en-US" sz="8000" kern="1200" dirty="0" smtClean="0">
                <a:solidFill>
                  <a:schemeClr val="bg1"/>
                </a:solidFill>
                <a:latin typeface="Raleway ExtraBold" pitchFamily="2" charset="0"/>
                <a:ea typeface="+mn-ea"/>
                <a:cs typeface="+mn-cs"/>
              </a:defRPr>
            </a:lvl1pPr>
            <a:lvl2pPr marL="457200" indent="0">
              <a:buNone/>
              <a:defRPr/>
            </a:lvl2pPr>
          </a:lstStyle>
          <a:p>
            <a:pPr lvl="0"/>
            <a:r>
              <a:rPr lang="en-US" dirty="0"/>
              <a:t>1</a:t>
            </a:r>
          </a:p>
        </p:txBody>
      </p:sp>
      <p:sp>
        <p:nvSpPr>
          <p:cNvPr id="10" name="Rectangle: Rounded Corners 9">
            <a:extLst>
              <a:ext uri="{FF2B5EF4-FFF2-40B4-BE49-F238E27FC236}">
                <a16:creationId xmlns:a16="http://schemas.microsoft.com/office/drawing/2014/main" id="{722FBBA6-62C9-C60D-6FD2-6429B6C79958}"/>
              </a:ext>
            </a:extLst>
          </p:cNvPr>
          <p:cNvSpPr/>
          <p:nvPr userDrawn="1"/>
        </p:nvSpPr>
        <p:spPr>
          <a:xfrm>
            <a:off x="5204782" y="4838551"/>
            <a:ext cx="521970"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2" name="Text Placeholder 6">
            <a:extLst>
              <a:ext uri="{FF2B5EF4-FFF2-40B4-BE49-F238E27FC236}">
                <a16:creationId xmlns:a16="http://schemas.microsoft.com/office/drawing/2014/main" id="{61B4830D-EAB8-C07F-C257-9EC7E0C615DB}"/>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bg1"/>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24" name="Oval 23">
            <a:extLst>
              <a:ext uri="{FF2B5EF4-FFF2-40B4-BE49-F238E27FC236}">
                <a16:creationId xmlns:a16="http://schemas.microsoft.com/office/drawing/2014/main" id="{7B371221-A14F-EF91-8C86-14F25DDA1BC0}"/>
              </a:ext>
            </a:extLst>
          </p:cNvPr>
          <p:cNvSpPr/>
          <p:nvPr userDrawn="1"/>
        </p:nvSpPr>
        <p:spPr>
          <a:xfrm>
            <a:off x="11739516" y="6330254"/>
            <a:ext cx="221138" cy="221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solidFill>
                  <a:schemeClr val="accent1"/>
                </a:solidFill>
              </a:rPr>
              <a:t>‹N°›</a:t>
            </a:fld>
            <a:endParaRPr lang="fr-FR" sz="700" dirty="0">
              <a:solidFill>
                <a:schemeClr val="accent1"/>
              </a:solidFill>
            </a:endParaRPr>
          </a:p>
        </p:txBody>
      </p:sp>
    </p:spTree>
    <p:extLst>
      <p:ext uri="{BB962C8B-B14F-4D97-AF65-F5344CB8AC3E}">
        <p14:creationId xmlns:p14="http://schemas.microsoft.com/office/powerpoint/2010/main" val="317629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5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1"/>
        </a:solidFill>
        <a:effectLst/>
      </p:bgPr>
    </p:bg>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BBA7542F-EE0F-AB43-E7AB-0C5A9060BC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59677" y="774843"/>
            <a:ext cx="8725545" cy="5337390"/>
          </a:xfrm>
          <a:prstGeom prst="rect">
            <a:avLst/>
          </a:prstGeom>
        </p:spPr>
      </p:pic>
      <p:sp>
        <p:nvSpPr>
          <p:cNvPr id="5" name="Text Placeholder 6">
            <a:extLst>
              <a:ext uri="{FF2B5EF4-FFF2-40B4-BE49-F238E27FC236}">
                <a16:creationId xmlns:a16="http://schemas.microsoft.com/office/drawing/2014/main" id="{29C8EA7F-5476-BED7-7461-5D5A44EF9926}"/>
              </a:ext>
            </a:extLst>
          </p:cNvPr>
          <p:cNvSpPr>
            <a:spLocks noGrp="1"/>
          </p:cNvSpPr>
          <p:nvPr>
            <p:ph type="body" sz="quarter" idx="10" hasCustomPrompt="1"/>
          </p:nvPr>
        </p:nvSpPr>
        <p:spPr>
          <a:xfrm>
            <a:off x="2197743" y="2514904"/>
            <a:ext cx="3554875" cy="1218795"/>
          </a:xfrm>
          <a:prstGeom prst="rect">
            <a:avLst/>
          </a:prstGeom>
        </p:spPr>
        <p:txBody>
          <a:bodyPr wrap="square" lIns="0" tIns="0" rIns="0" bIns="0" anchor="b">
            <a:spAutoFit/>
          </a:bodyPr>
          <a:lstStyle>
            <a:lvl1pPr marL="0" indent="0" algn="l" defTabSz="914400" rtl="0" eaLnBrk="1" latinLnBrk="0" hangingPunct="1">
              <a:lnSpc>
                <a:spcPct val="90000"/>
              </a:lnSpc>
              <a:spcBef>
                <a:spcPts val="0"/>
              </a:spcBef>
              <a:buNone/>
              <a:defRPr lang="en-US" sz="4400" kern="1200" dirty="0" smtClean="0">
                <a:solidFill>
                  <a:schemeClr val="bg1"/>
                </a:solidFill>
                <a:latin typeface="Raleway ExtraBold" pitchFamily="2" charset="0"/>
                <a:ea typeface="+mn-ea"/>
                <a:cs typeface="+mn-cs"/>
              </a:defRPr>
            </a:lvl1pPr>
            <a:lvl2pPr marL="457200" indent="0">
              <a:buNone/>
              <a:defRPr/>
            </a:lvl2pPr>
          </a:lstStyle>
          <a:p>
            <a:r>
              <a:rPr lang="fr-FR" dirty="0"/>
              <a:t>Titre</a:t>
            </a:r>
            <a:br>
              <a:rPr lang="fr-FR" dirty="0"/>
            </a:br>
            <a:r>
              <a:rPr lang="fr-FR" dirty="0"/>
              <a:t>du chapitre</a:t>
            </a:r>
          </a:p>
        </p:txBody>
      </p:sp>
      <p:grpSp>
        <p:nvGrpSpPr>
          <p:cNvPr id="30" name="Group 29">
            <a:extLst>
              <a:ext uri="{FF2B5EF4-FFF2-40B4-BE49-F238E27FC236}">
                <a16:creationId xmlns:a16="http://schemas.microsoft.com/office/drawing/2014/main" id="{AAC34D7C-D09A-D521-CED8-1B1BBA3DC499}"/>
              </a:ext>
            </a:extLst>
          </p:cNvPr>
          <p:cNvGrpSpPr/>
          <p:nvPr userDrawn="1"/>
        </p:nvGrpSpPr>
        <p:grpSpPr>
          <a:xfrm>
            <a:off x="11449372" y="216620"/>
            <a:ext cx="512708" cy="313373"/>
            <a:chOff x="10042190" y="580707"/>
            <a:chExt cx="581898" cy="355663"/>
          </a:xfrm>
        </p:grpSpPr>
        <p:sp>
          <p:nvSpPr>
            <p:cNvPr id="31" name="Freeform: Shape 30">
              <a:extLst>
                <a:ext uri="{FF2B5EF4-FFF2-40B4-BE49-F238E27FC236}">
                  <a16:creationId xmlns:a16="http://schemas.microsoft.com/office/drawing/2014/main" id="{3BC5EF99-3B32-33F6-D9AF-E5A0D862BBF8}"/>
                </a:ext>
              </a:extLst>
            </p:cNvPr>
            <p:cNvSpPr/>
            <p:nvPr/>
          </p:nvSpPr>
          <p:spPr>
            <a:xfrm>
              <a:off x="10475499" y="693102"/>
              <a:ext cx="146970" cy="243268"/>
            </a:xfrm>
            <a:custGeom>
              <a:avLst/>
              <a:gdLst>
                <a:gd name="connsiteX0" fmla="*/ 8191 w 146970"/>
                <a:gd name="connsiteY0" fmla="*/ 139446 h 243268"/>
                <a:gd name="connsiteX1" fmla="*/ 8001 w 146970"/>
                <a:gd name="connsiteY1" fmla="*/ 139636 h 243268"/>
                <a:gd name="connsiteX2" fmla="*/ 0 w 146970"/>
                <a:gd name="connsiteY2" fmla="*/ 147542 h 243268"/>
                <a:gd name="connsiteX3" fmla="*/ 0 w 146970"/>
                <a:gd name="connsiteY3" fmla="*/ 176117 h 243268"/>
                <a:gd name="connsiteX4" fmla="*/ 19907 w 146970"/>
                <a:gd name="connsiteY4" fmla="*/ 223647 h 243268"/>
                <a:gd name="connsiteX5" fmla="*/ 19907 w 146970"/>
                <a:gd name="connsiteY5" fmla="*/ 223647 h 243268"/>
                <a:gd name="connsiteX6" fmla="*/ 73438 w 146970"/>
                <a:gd name="connsiteY6" fmla="*/ 243269 h 243268"/>
                <a:gd name="connsiteX7" fmla="*/ 127254 w 146970"/>
                <a:gd name="connsiteY7" fmla="*/ 223647 h 243268"/>
                <a:gd name="connsiteX8" fmla="*/ 146971 w 146970"/>
                <a:gd name="connsiteY8" fmla="*/ 176117 h 243268"/>
                <a:gd name="connsiteX9" fmla="*/ 146971 w 146970"/>
                <a:gd name="connsiteY9" fmla="*/ 0 h 243268"/>
                <a:gd name="connsiteX10" fmla="*/ 136398 w 146970"/>
                <a:gd name="connsiteY10" fmla="*/ 12954 h 243268"/>
                <a:gd name="connsiteX11" fmla="*/ 8096 w 146970"/>
                <a:gd name="connsiteY11" fmla="*/ 139446 h 24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0" h="243268">
                  <a:moveTo>
                    <a:pt x="8191" y="139446"/>
                  </a:moveTo>
                  <a:lnTo>
                    <a:pt x="8001" y="139636"/>
                  </a:lnTo>
                  <a:lnTo>
                    <a:pt x="0" y="147542"/>
                  </a:lnTo>
                  <a:lnTo>
                    <a:pt x="0" y="176117"/>
                  </a:lnTo>
                  <a:cubicBezTo>
                    <a:pt x="0" y="194501"/>
                    <a:pt x="7048" y="211455"/>
                    <a:pt x="19907" y="223647"/>
                  </a:cubicBezTo>
                  <a:cubicBezTo>
                    <a:pt x="19907" y="223647"/>
                    <a:pt x="19907" y="223647"/>
                    <a:pt x="19907" y="223647"/>
                  </a:cubicBezTo>
                  <a:cubicBezTo>
                    <a:pt x="33433" y="236506"/>
                    <a:pt x="51911" y="243269"/>
                    <a:pt x="73438" y="243269"/>
                  </a:cubicBezTo>
                  <a:cubicBezTo>
                    <a:pt x="94964" y="243269"/>
                    <a:pt x="113824" y="236506"/>
                    <a:pt x="127254" y="223647"/>
                  </a:cubicBezTo>
                  <a:cubicBezTo>
                    <a:pt x="139922" y="211455"/>
                    <a:pt x="146971" y="194596"/>
                    <a:pt x="146971" y="176117"/>
                  </a:cubicBezTo>
                  <a:lnTo>
                    <a:pt x="146971" y="0"/>
                  </a:lnTo>
                  <a:cubicBezTo>
                    <a:pt x="143923" y="4667"/>
                    <a:pt x="140398" y="9049"/>
                    <a:pt x="136398" y="12954"/>
                  </a:cubicBezTo>
                  <a:lnTo>
                    <a:pt x="8096" y="139446"/>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2" name="Freeform: Shape 31">
              <a:extLst>
                <a:ext uri="{FF2B5EF4-FFF2-40B4-BE49-F238E27FC236}">
                  <a16:creationId xmlns:a16="http://schemas.microsoft.com/office/drawing/2014/main" id="{CC77C5E8-FC6F-7B70-488E-5DBB8C82C40F}"/>
                </a:ext>
              </a:extLst>
            </p:cNvPr>
            <p:cNvSpPr/>
            <p:nvPr/>
          </p:nvSpPr>
          <p:spPr>
            <a:xfrm>
              <a:off x="10042190" y="631475"/>
              <a:ext cx="209566" cy="304895"/>
            </a:xfrm>
            <a:custGeom>
              <a:avLst/>
              <a:gdLst>
                <a:gd name="connsiteX0" fmla="*/ 207566 w 209566"/>
                <a:gd name="connsiteY0" fmla="*/ 17717 h 304895"/>
                <a:gd name="connsiteX1" fmla="*/ 209567 w 209566"/>
                <a:gd name="connsiteY1" fmla="*/ 0 h 304895"/>
                <a:gd name="connsiteX2" fmla="*/ 17162 w 209566"/>
                <a:gd name="connsiteY2" fmla="*/ 189643 h 304895"/>
                <a:gd name="connsiteX3" fmla="*/ 207 w 209566"/>
                <a:gd name="connsiteY3" fmla="*/ 235744 h 304895"/>
                <a:gd name="connsiteX4" fmla="*/ 22686 w 209566"/>
                <a:gd name="connsiteY4" fmla="*/ 282321 h 304895"/>
                <a:gd name="connsiteX5" fmla="*/ 73169 w 209566"/>
                <a:gd name="connsiteY5" fmla="*/ 304895 h 304895"/>
                <a:gd name="connsiteX6" fmla="*/ 120413 w 209566"/>
                <a:gd name="connsiteY6" fmla="*/ 285560 h 304895"/>
                <a:gd name="connsiteX7" fmla="*/ 207566 w 209566"/>
                <a:gd name="connsiteY7" fmla="*/ 199644 h 304895"/>
                <a:gd name="connsiteX8" fmla="*/ 207566 w 209566"/>
                <a:gd name="connsiteY8" fmla="*/ 17717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6" h="304895">
                  <a:moveTo>
                    <a:pt x="207566" y="17717"/>
                  </a:moveTo>
                  <a:cubicBezTo>
                    <a:pt x="207566" y="11716"/>
                    <a:pt x="208233" y="5715"/>
                    <a:pt x="209567" y="0"/>
                  </a:cubicBezTo>
                  <a:lnTo>
                    <a:pt x="17162" y="189643"/>
                  </a:lnTo>
                  <a:cubicBezTo>
                    <a:pt x="4779" y="201930"/>
                    <a:pt x="-1222" y="218218"/>
                    <a:pt x="207" y="235744"/>
                  </a:cubicBezTo>
                  <a:cubicBezTo>
                    <a:pt x="1636" y="252508"/>
                    <a:pt x="9542" y="269081"/>
                    <a:pt x="22686" y="282321"/>
                  </a:cubicBezTo>
                  <a:cubicBezTo>
                    <a:pt x="36212" y="296037"/>
                    <a:pt x="56024" y="304895"/>
                    <a:pt x="73169" y="304895"/>
                  </a:cubicBezTo>
                  <a:cubicBezTo>
                    <a:pt x="90314" y="304895"/>
                    <a:pt x="107744" y="298037"/>
                    <a:pt x="120413" y="285560"/>
                  </a:cubicBezTo>
                  <a:lnTo>
                    <a:pt x="207566" y="199644"/>
                  </a:lnTo>
                  <a:lnTo>
                    <a:pt x="207566" y="17717"/>
                  </a:lnTo>
                  <a:close/>
                </a:path>
              </a:pathLst>
            </a:custGeom>
            <a:solidFill>
              <a:schemeClr val="bg1"/>
            </a:solidFill>
            <a:ln w="9525" cap="flat">
              <a:noFill/>
              <a:prstDash val="solid"/>
              <a:miter/>
            </a:ln>
          </p:spPr>
          <p:txBody>
            <a:bodyPr rtlCol="0" anchor="ctr"/>
            <a:lstStyle/>
            <a:p>
              <a:endParaRPr lang="fr-FR">
                <a:solidFill>
                  <a:schemeClr val="bg1"/>
                </a:solidFill>
              </a:endParaRPr>
            </a:p>
          </p:txBody>
        </p:sp>
        <p:sp>
          <p:nvSpPr>
            <p:cNvPr id="33" name="Freeform: Shape 32">
              <a:extLst>
                <a:ext uri="{FF2B5EF4-FFF2-40B4-BE49-F238E27FC236}">
                  <a16:creationId xmlns:a16="http://schemas.microsoft.com/office/drawing/2014/main" id="{4A9CEC9C-9729-CEE8-3E49-5E629D3B0567}"/>
                </a:ext>
              </a:extLst>
            </p:cNvPr>
            <p:cNvSpPr/>
            <p:nvPr/>
          </p:nvSpPr>
          <p:spPr>
            <a:xfrm>
              <a:off x="10261377" y="580707"/>
              <a:ext cx="362711" cy="355663"/>
            </a:xfrm>
            <a:custGeom>
              <a:avLst/>
              <a:gdLst>
                <a:gd name="connsiteX0" fmla="*/ 320611 w 362711"/>
                <a:gd name="connsiteY0" fmla="*/ 5525 h 355663"/>
                <a:gd name="connsiteX1" fmla="*/ 293656 w 362711"/>
                <a:gd name="connsiteY1" fmla="*/ 0 h 355663"/>
                <a:gd name="connsiteX2" fmla="*/ 246507 w 362711"/>
                <a:gd name="connsiteY2" fmla="*/ 19907 h 355663"/>
                <a:gd name="connsiteX3" fmla="*/ 153829 w 362711"/>
                <a:gd name="connsiteY3" fmla="*/ 111347 h 355663"/>
                <a:gd name="connsiteX4" fmla="*/ 153162 w 362711"/>
                <a:gd name="connsiteY4" fmla="*/ 111824 h 355663"/>
                <a:gd name="connsiteX5" fmla="*/ 144780 w 362711"/>
                <a:gd name="connsiteY5" fmla="*/ 120110 h 355663"/>
                <a:gd name="connsiteX6" fmla="*/ 144780 w 362711"/>
                <a:gd name="connsiteY6" fmla="*/ 68485 h 355663"/>
                <a:gd name="connsiteX7" fmla="*/ 102870 w 362711"/>
                <a:gd name="connsiteY7" fmla="*/ 5525 h 355663"/>
                <a:gd name="connsiteX8" fmla="*/ 74295 w 362711"/>
                <a:gd name="connsiteY8" fmla="*/ 191 h 355663"/>
                <a:gd name="connsiteX9" fmla="*/ 23908 w 362711"/>
                <a:gd name="connsiteY9" fmla="*/ 16288 h 355663"/>
                <a:gd name="connsiteX10" fmla="*/ 23527 w 362711"/>
                <a:gd name="connsiteY10" fmla="*/ 16574 h 355663"/>
                <a:gd name="connsiteX11" fmla="*/ 23527 w 362711"/>
                <a:gd name="connsiteY11" fmla="*/ 16574 h 355663"/>
                <a:gd name="connsiteX12" fmla="*/ 12764 w 362711"/>
                <a:gd name="connsiteY12" fmla="*/ 28575 h 355663"/>
                <a:gd name="connsiteX13" fmla="*/ 0 w 362711"/>
                <a:gd name="connsiteY13" fmla="*/ 68390 h 355663"/>
                <a:gd name="connsiteX14" fmla="*/ 0 w 362711"/>
                <a:gd name="connsiteY14" fmla="*/ 284131 h 355663"/>
                <a:gd name="connsiteX15" fmla="*/ 31623 w 362711"/>
                <a:gd name="connsiteY15" fmla="*/ 341757 h 355663"/>
                <a:gd name="connsiteX16" fmla="*/ 73628 w 362711"/>
                <a:gd name="connsiteY16" fmla="*/ 355664 h 355663"/>
                <a:gd name="connsiteX17" fmla="*/ 120491 w 362711"/>
                <a:gd name="connsiteY17" fmla="*/ 335851 h 355663"/>
                <a:gd name="connsiteX18" fmla="*/ 214027 w 362711"/>
                <a:gd name="connsiteY18" fmla="*/ 243650 h 355663"/>
                <a:gd name="connsiteX19" fmla="*/ 214027 w 362711"/>
                <a:gd name="connsiteY19" fmla="*/ 243840 h 355663"/>
                <a:gd name="connsiteX20" fmla="*/ 214217 w 362711"/>
                <a:gd name="connsiteY20" fmla="*/ 243650 h 355663"/>
                <a:gd name="connsiteX21" fmla="*/ 342519 w 362711"/>
                <a:gd name="connsiteY21" fmla="*/ 117158 h 355663"/>
                <a:gd name="connsiteX22" fmla="*/ 361283 w 362711"/>
                <a:gd name="connsiteY22" fmla="*/ 82772 h 355663"/>
                <a:gd name="connsiteX23" fmla="*/ 362712 w 362711"/>
                <a:gd name="connsiteY23" fmla="*/ 73247 h 355663"/>
                <a:gd name="connsiteX24" fmla="*/ 362712 w 362711"/>
                <a:gd name="connsiteY24" fmla="*/ 68580 h 355663"/>
                <a:gd name="connsiteX25" fmla="*/ 320802 w 362711"/>
                <a:gd name="connsiteY25" fmla="*/ 5620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711" h="355663">
                  <a:moveTo>
                    <a:pt x="320611" y="5525"/>
                  </a:moveTo>
                  <a:cubicBezTo>
                    <a:pt x="310801" y="1619"/>
                    <a:pt x="301847" y="0"/>
                    <a:pt x="293656" y="0"/>
                  </a:cubicBezTo>
                  <a:cubicBezTo>
                    <a:pt x="269843" y="0"/>
                    <a:pt x="253270" y="13240"/>
                    <a:pt x="246507" y="19907"/>
                  </a:cubicBezTo>
                  <a:lnTo>
                    <a:pt x="153829" y="111347"/>
                  </a:lnTo>
                  <a:cubicBezTo>
                    <a:pt x="153829" y="111347"/>
                    <a:pt x="153353" y="111633"/>
                    <a:pt x="153162" y="111824"/>
                  </a:cubicBezTo>
                  <a:lnTo>
                    <a:pt x="144780" y="120110"/>
                  </a:lnTo>
                  <a:lnTo>
                    <a:pt x="144780" y="68485"/>
                  </a:lnTo>
                  <a:cubicBezTo>
                    <a:pt x="144780" y="40958"/>
                    <a:pt x="128207" y="16097"/>
                    <a:pt x="102870" y="5525"/>
                  </a:cubicBezTo>
                  <a:cubicBezTo>
                    <a:pt x="94393" y="2000"/>
                    <a:pt x="84487" y="191"/>
                    <a:pt x="74295" y="191"/>
                  </a:cubicBezTo>
                  <a:cubicBezTo>
                    <a:pt x="56102" y="191"/>
                    <a:pt x="37052" y="5715"/>
                    <a:pt x="23908" y="16288"/>
                  </a:cubicBezTo>
                  <a:cubicBezTo>
                    <a:pt x="23813" y="16383"/>
                    <a:pt x="23622" y="16478"/>
                    <a:pt x="23527" y="16574"/>
                  </a:cubicBezTo>
                  <a:cubicBezTo>
                    <a:pt x="23527" y="16574"/>
                    <a:pt x="23527" y="16574"/>
                    <a:pt x="23527" y="16574"/>
                  </a:cubicBezTo>
                  <a:cubicBezTo>
                    <a:pt x="19431" y="20193"/>
                    <a:pt x="15907" y="24194"/>
                    <a:pt x="12764" y="28575"/>
                  </a:cubicBezTo>
                  <a:cubicBezTo>
                    <a:pt x="4572" y="40100"/>
                    <a:pt x="0" y="53912"/>
                    <a:pt x="0" y="68390"/>
                  </a:cubicBezTo>
                  <a:lnTo>
                    <a:pt x="0" y="284131"/>
                  </a:lnTo>
                  <a:cubicBezTo>
                    <a:pt x="0" y="308324"/>
                    <a:pt x="12668" y="329660"/>
                    <a:pt x="31623" y="341757"/>
                  </a:cubicBezTo>
                  <a:cubicBezTo>
                    <a:pt x="47054" y="351949"/>
                    <a:pt x="61246" y="355664"/>
                    <a:pt x="73628" y="355664"/>
                  </a:cubicBezTo>
                  <a:cubicBezTo>
                    <a:pt x="96012" y="355664"/>
                    <a:pt x="112586" y="343567"/>
                    <a:pt x="120491" y="335851"/>
                  </a:cubicBezTo>
                  <a:lnTo>
                    <a:pt x="214027" y="243650"/>
                  </a:lnTo>
                  <a:lnTo>
                    <a:pt x="214027" y="243840"/>
                  </a:lnTo>
                  <a:lnTo>
                    <a:pt x="214217" y="243650"/>
                  </a:lnTo>
                  <a:lnTo>
                    <a:pt x="342519" y="117158"/>
                  </a:lnTo>
                  <a:cubicBezTo>
                    <a:pt x="352425" y="107442"/>
                    <a:pt x="358616" y="95345"/>
                    <a:pt x="361283" y="82772"/>
                  </a:cubicBezTo>
                  <a:cubicBezTo>
                    <a:pt x="361950" y="79629"/>
                    <a:pt x="362426" y="76486"/>
                    <a:pt x="362712" y="73247"/>
                  </a:cubicBezTo>
                  <a:lnTo>
                    <a:pt x="362712" y="68580"/>
                  </a:lnTo>
                  <a:cubicBezTo>
                    <a:pt x="362712" y="41053"/>
                    <a:pt x="346329" y="15907"/>
                    <a:pt x="320802" y="5620"/>
                  </a:cubicBezTo>
                  <a:close/>
                </a:path>
              </a:pathLst>
            </a:custGeom>
            <a:solidFill>
              <a:schemeClr val="bg1"/>
            </a:solidFill>
            <a:ln w="9525" cap="flat">
              <a:noFill/>
              <a:prstDash val="solid"/>
              <a:miter/>
            </a:ln>
          </p:spPr>
          <p:txBody>
            <a:bodyPr rtlCol="0" anchor="ctr"/>
            <a:lstStyle/>
            <a:p>
              <a:endParaRPr lang="fr-FR">
                <a:solidFill>
                  <a:schemeClr val="bg1"/>
                </a:solidFill>
              </a:endParaRPr>
            </a:p>
          </p:txBody>
        </p:sp>
      </p:grpSp>
      <p:sp>
        <p:nvSpPr>
          <p:cNvPr id="46" name="Text Placeholder 6">
            <a:extLst>
              <a:ext uri="{FF2B5EF4-FFF2-40B4-BE49-F238E27FC236}">
                <a16:creationId xmlns:a16="http://schemas.microsoft.com/office/drawing/2014/main" id="{10670D34-4324-7782-ADCA-5C690377F0A5}"/>
              </a:ext>
            </a:extLst>
          </p:cNvPr>
          <p:cNvSpPr>
            <a:spLocks noGrp="1"/>
          </p:cNvSpPr>
          <p:nvPr>
            <p:ph type="body" sz="quarter" idx="11"/>
          </p:nvPr>
        </p:nvSpPr>
        <p:spPr>
          <a:xfrm>
            <a:off x="2197743" y="3898134"/>
            <a:ext cx="3554875" cy="276999"/>
          </a:xfrm>
          <a:prstGeom prst="rect">
            <a:avLst/>
          </a:prstGeom>
        </p:spPr>
        <p:txBody>
          <a:bodyPr wrap="square" lIns="0" tIns="0" rIns="0" bIns="0">
            <a:spAutoFit/>
          </a:bodyPr>
          <a:lstStyle>
            <a:lvl1pPr marL="0" indent="0" algn="l" defTabSz="914400" rtl="0" eaLnBrk="1" latinLnBrk="0" hangingPunct="1">
              <a:lnSpc>
                <a:spcPct val="90000"/>
              </a:lnSpc>
              <a:buNone/>
              <a:defRPr lang="en-US" sz="2000" kern="1200" dirty="0" smtClean="0">
                <a:solidFill>
                  <a:schemeClr val="bg1"/>
                </a:solidFill>
                <a:latin typeface="+mn-lt"/>
                <a:ea typeface="+mn-ea"/>
                <a:cs typeface="+mn-cs"/>
              </a:defRPr>
            </a:lvl1pPr>
            <a:lvl2pPr marL="457200" indent="0">
              <a:buNone/>
              <a:defRPr/>
            </a:lvl2pPr>
          </a:lstStyle>
          <a:p>
            <a:pPr lvl="0"/>
            <a:r>
              <a:rPr lang="en-US" dirty="0"/>
              <a:t>Click to edit Master text styles</a:t>
            </a:r>
          </a:p>
        </p:txBody>
      </p:sp>
      <p:sp>
        <p:nvSpPr>
          <p:cNvPr id="47" name="Text Placeholder 6">
            <a:extLst>
              <a:ext uri="{FF2B5EF4-FFF2-40B4-BE49-F238E27FC236}">
                <a16:creationId xmlns:a16="http://schemas.microsoft.com/office/drawing/2014/main" id="{E38CB365-0219-E63F-74AC-2AE8262C74E2}"/>
              </a:ext>
            </a:extLst>
          </p:cNvPr>
          <p:cNvSpPr>
            <a:spLocks noGrp="1"/>
          </p:cNvSpPr>
          <p:nvPr>
            <p:ph type="body" sz="quarter" idx="15" hasCustomPrompt="1"/>
          </p:nvPr>
        </p:nvSpPr>
        <p:spPr>
          <a:xfrm>
            <a:off x="557981" y="261351"/>
            <a:ext cx="761534" cy="1107996"/>
          </a:xfrm>
          <a:prstGeom prst="rect">
            <a:avLst/>
          </a:prstGeom>
        </p:spPr>
        <p:txBody>
          <a:bodyPr wrap="square" lIns="0" tIns="0" rIns="0" bIns="0">
            <a:spAutoFit/>
          </a:bodyPr>
          <a:lstStyle>
            <a:lvl1pPr marL="0" indent="0" algn="l" defTabSz="914400" rtl="0" eaLnBrk="1" latinLnBrk="0" hangingPunct="1">
              <a:lnSpc>
                <a:spcPct val="90000"/>
              </a:lnSpc>
              <a:buNone/>
              <a:defRPr lang="en-US" sz="8000" kern="1200" dirty="0" smtClean="0">
                <a:solidFill>
                  <a:schemeClr val="bg1"/>
                </a:solidFill>
                <a:latin typeface="Raleway ExtraBold" pitchFamily="2" charset="0"/>
                <a:ea typeface="+mn-ea"/>
                <a:cs typeface="+mn-cs"/>
              </a:defRPr>
            </a:lvl1pPr>
            <a:lvl2pPr marL="457200" indent="0">
              <a:buNone/>
              <a:defRPr/>
            </a:lvl2pPr>
          </a:lstStyle>
          <a:p>
            <a:pPr lvl="0"/>
            <a:r>
              <a:rPr lang="en-US" dirty="0"/>
              <a:t>1</a:t>
            </a:r>
          </a:p>
        </p:txBody>
      </p:sp>
      <p:sp>
        <p:nvSpPr>
          <p:cNvPr id="48" name="Rectangle: Rounded Corners 47">
            <a:extLst>
              <a:ext uri="{FF2B5EF4-FFF2-40B4-BE49-F238E27FC236}">
                <a16:creationId xmlns:a16="http://schemas.microsoft.com/office/drawing/2014/main" id="{8A21C1FD-CED0-55D4-C214-0521DB22D65F}"/>
              </a:ext>
            </a:extLst>
          </p:cNvPr>
          <p:cNvSpPr/>
          <p:nvPr userDrawn="1"/>
        </p:nvSpPr>
        <p:spPr>
          <a:xfrm>
            <a:off x="620845" y="1369347"/>
            <a:ext cx="455480" cy="555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Text Placeholder 6">
            <a:extLst>
              <a:ext uri="{FF2B5EF4-FFF2-40B4-BE49-F238E27FC236}">
                <a16:creationId xmlns:a16="http://schemas.microsoft.com/office/drawing/2014/main" id="{D7C651F4-622F-BEF9-C0C9-AF2DD9009C18}"/>
              </a:ext>
            </a:extLst>
          </p:cNvPr>
          <p:cNvSpPr>
            <a:spLocks noGrp="1"/>
          </p:cNvSpPr>
          <p:nvPr>
            <p:ph type="body" sz="quarter" idx="13" hasCustomPrompt="1"/>
          </p:nvPr>
        </p:nvSpPr>
        <p:spPr>
          <a:xfrm>
            <a:off x="6877050" y="6380443"/>
            <a:ext cx="4664646" cy="124650"/>
          </a:xfrm>
          <a:prstGeom prst="rect">
            <a:avLst/>
          </a:prstGeom>
        </p:spPr>
        <p:txBody>
          <a:bodyPr wrap="square" lIns="0" tIns="0" rIns="0" bIns="0">
            <a:spAutoFit/>
          </a:bodyPr>
          <a:lstStyle>
            <a:lvl1pPr marL="0" indent="0" algn="r" defTabSz="914400" rtl="0" eaLnBrk="1" latinLnBrk="0" hangingPunct="1">
              <a:lnSpc>
                <a:spcPct val="90000"/>
              </a:lnSpc>
              <a:buNone/>
              <a:defRPr lang="en-US" sz="900" kern="1200" dirty="0" smtClean="0">
                <a:solidFill>
                  <a:schemeClr val="bg1"/>
                </a:solidFill>
                <a:latin typeface="+mn-lt"/>
                <a:ea typeface="+mn-ea"/>
                <a:cs typeface="+mn-cs"/>
              </a:defRPr>
            </a:lvl1pPr>
            <a:lvl2pPr marL="457200" indent="0">
              <a:buNone/>
              <a:defRPr/>
            </a:lvl2pPr>
          </a:lstStyle>
          <a:p>
            <a:pPr lvl="0"/>
            <a:r>
              <a:rPr lang="fr-FR" dirty="0"/>
              <a:t>Titre de la présentation I Titre du chapitre</a:t>
            </a:r>
            <a:endParaRPr lang="en-US" dirty="0"/>
          </a:p>
        </p:txBody>
      </p:sp>
      <p:sp>
        <p:nvSpPr>
          <p:cNvPr id="51" name="Oval 50">
            <a:extLst>
              <a:ext uri="{FF2B5EF4-FFF2-40B4-BE49-F238E27FC236}">
                <a16:creationId xmlns:a16="http://schemas.microsoft.com/office/drawing/2014/main" id="{C0E3A263-F491-B47E-7E28-B92659C01950}"/>
              </a:ext>
            </a:extLst>
          </p:cNvPr>
          <p:cNvSpPr/>
          <p:nvPr userDrawn="1"/>
        </p:nvSpPr>
        <p:spPr>
          <a:xfrm>
            <a:off x="11739516" y="6330254"/>
            <a:ext cx="221138" cy="221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7B0A0FFD-6D68-4B95-B532-4924B6334288}" type="slidenum">
              <a:rPr lang="fr-FR" sz="700" smtClean="0">
                <a:solidFill>
                  <a:schemeClr val="accent1"/>
                </a:solidFill>
              </a:rPr>
              <a:t>‹N°›</a:t>
            </a:fld>
            <a:endParaRPr lang="fr-FR" sz="700" dirty="0">
              <a:solidFill>
                <a:schemeClr val="accent1"/>
              </a:solidFill>
            </a:endParaRPr>
          </a:p>
        </p:txBody>
      </p:sp>
    </p:spTree>
    <p:extLst>
      <p:ext uri="{BB962C8B-B14F-4D97-AF65-F5344CB8AC3E}">
        <p14:creationId xmlns:p14="http://schemas.microsoft.com/office/powerpoint/2010/main" val="199096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755952"/>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81"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0" r:id="rId15"/>
    <p:sldLayoutId id="2147483665" r:id="rId16"/>
    <p:sldLayoutId id="2147483676" r:id="rId17"/>
    <p:sldLayoutId id="2147483666" r:id="rId18"/>
    <p:sldLayoutId id="2147483661" r:id="rId19"/>
    <p:sldLayoutId id="2147483667" r:id="rId20"/>
    <p:sldLayoutId id="2147483677" r:id="rId21"/>
    <p:sldLayoutId id="2147483668" r:id="rId22"/>
    <p:sldLayoutId id="2147483669" r:id="rId23"/>
    <p:sldLayoutId id="2147483670" r:id="rId24"/>
    <p:sldLayoutId id="2147483678" r:id="rId25"/>
    <p:sldLayoutId id="2147483675" r:id="rId26"/>
    <p:sldLayoutId id="2147483674"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2.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46.jpeg"/><Relationship Id="rId7" Type="http://schemas.openxmlformats.org/officeDocument/2006/relationships/image" Target="../media/image38.jpeg"/><Relationship Id="rId2" Type="http://schemas.openxmlformats.org/officeDocument/2006/relationships/image" Target="../media/image45.jpeg"/><Relationship Id="rId1" Type="http://schemas.openxmlformats.org/officeDocument/2006/relationships/slideLayout" Target="../slideLayouts/slideLayout2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2.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s://www.mayoly-spindler.fr/5-domaines/mayoly-spindler-pharma/" TargetMode="External"/><Relationship Id="rId7" Type="http://schemas.openxmlformats.org/officeDocument/2006/relationships/hyperlink" Target="https://www.mayoly-spindler.fr/5-domaines/mayoly-laboratoires-galenique/" TargetMode="External"/><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hyperlink" Target="https://www.mayoly-spindler.fr/5-domaines/mayoly-laboratoires-dermatologie/" TargetMode="External"/><Relationship Id="rId5" Type="http://schemas.openxmlformats.org/officeDocument/2006/relationships/hyperlink" Target="https://www.mayoly-spindler.fr/5-domaines/mayoly-spindler-diagnostic/" TargetMode="External"/><Relationship Id="rId4" Type="http://schemas.openxmlformats.org/officeDocument/2006/relationships/hyperlink" Target="https://www.mayoly-spindler.fr/5-domaines/mayoly-consumer-healthcar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E2D32A4-2406-22C8-AB8C-2C37A72EF9AE}"/>
              </a:ext>
            </a:extLst>
          </p:cNvPr>
          <p:cNvPicPr>
            <a:picLocks noGrp="1" noChangeAspect="1"/>
          </p:cNvPicPr>
          <p:nvPr>
            <p:ph type="pic" sz="quarter" idx="12"/>
          </p:nvPr>
        </p:nvPicPr>
        <p:blipFill>
          <a:blip r:embed="rId2"/>
          <a:srcRect t="4152" b="4152"/>
          <a:stretch/>
        </p:blipFill>
        <p:spPr>
          <a:xfrm>
            <a:off x="180000" y="1152000"/>
            <a:ext cx="6039429" cy="3691943"/>
          </a:xfrm>
        </p:spPr>
      </p:pic>
      <p:sp>
        <p:nvSpPr>
          <p:cNvPr id="3" name="Text Placeholder 1">
            <a:extLst>
              <a:ext uri="{FF2B5EF4-FFF2-40B4-BE49-F238E27FC236}">
                <a16:creationId xmlns:a16="http://schemas.microsoft.com/office/drawing/2014/main" id="{92E95942-DE83-0C06-F035-2ED2207470E1}"/>
              </a:ext>
            </a:extLst>
          </p:cNvPr>
          <p:cNvSpPr txBox="1">
            <a:spLocks/>
          </p:cNvSpPr>
          <p:nvPr/>
        </p:nvSpPr>
        <p:spPr>
          <a:xfrm>
            <a:off x="6636773" y="1710320"/>
            <a:ext cx="5555227" cy="3431709"/>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chemeClr val="bg1"/>
                </a:solidFill>
                <a:latin typeface="Raleway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Présentation générale </a:t>
            </a:r>
          </a:p>
          <a:p>
            <a:r>
              <a:rPr lang="fr-FR" dirty="0"/>
              <a:t>du site industriel</a:t>
            </a:r>
          </a:p>
          <a:p>
            <a:endParaRPr lang="fr-FR" dirty="0"/>
          </a:p>
          <a:p>
            <a:endParaRPr lang="fr-FR" dirty="0"/>
          </a:p>
        </p:txBody>
      </p:sp>
      <p:sp>
        <p:nvSpPr>
          <p:cNvPr id="4" name="Text Placeholder 2">
            <a:extLst>
              <a:ext uri="{FF2B5EF4-FFF2-40B4-BE49-F238E27FC236}">
                <a16:creationId xmlns:a16="http://schemas.microsoft.com/office/drawing/2014/main" id="{7F536658-CC5C-EEDA-9D9C-4B4AD9C7F272}"/>
              </a:ext>
            </a:extLst>
          </p:cNvPr>
          <p:cNvSpPr>
            <a:spLocks noGrp="1"/>
          </p:cNvSpPr>
          <p:nvPr>
            <p:ph type="body" sz="quarter" idx="11"/>
          </p:nvPr>
        </p:nvSpPr>
        <p:spPr>
          <a:xfrm>
            <a:off x="6551544" y="3875584"/>
            <a:ext cx="3857625" cy="207749"/>
          </a:xfrm>
        </p:spPr>
        <p:txBody>
          <a:bodyPr/>
          <a:lstStyle/>
          <a:p>
            <a:r>
              <a:rPr lang="fr-FR" dirty="0"/>
              <a:t>L’Isle Sur La Sorgue</a:t>
            </a:r>
          </a:p>
        </p:txBody>
      </p:sp>
    </p:spTree>
    <p:extLst>
      <p:ext uri="{BB962C8B-B14F-4D97-AF65-F5344CB8AC3E}">
        <p14:creationId xmlns:p14="http://schemas.microsoft.com/office/powerpoint/2010/main" val="352341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F911DC7-F218-208B-8A9C-B8ACA6F073C0}"/>
              </a:ext>
            </a:extLst>
          </p:cNvPr>
          <p:cNvSpPr>
            <a:spLocks noGrp="1"/>
          </p:cNvSpPr>
          <p:nvPr>
            <p:ph type="body" sz="quarter" idx="10"/>
          </p:nvPr>
        </p:nvSpPr>
        <p:spPr>
          <a:xfrm>
            <a:off x="878229" y="366176"/>
            <a:ext cx="9651124" cy="387798"/>
          </a:xfrm>
        </p:spPr>
        <p:txBody>
          <a:bodyPr/>
          <a:lstStyle/>
          <a:p>
            <a:r>
              <a:rPr lang="fr-FR" dirty="0"/>
              <a:t>2. Présentation du site de l’Isle sur la Sorgue</a:t>
            </a:r>
          </a:p>
        </p:txBody>
      </p:sp>
      <p:sp>
        <p:nvSpPr>
          <p:cNvPr id="3" name="Titre 1">
            <a:extLst>
              <a:ext uri="{FF2B5EF4-FFF2-40B4-BE49-F238E27FC236}">
                <a16:creationId xmlns:a16="http://schemas.microsoft.com/office/drawing/2014/main" id="{BFA5ADA9-97F4-9CAA-C6A7-DC2340902825}"/>
              </a:ext>
            </a:extLst>
          </p:cNvPr>
          <p:cNvSpPr txBox="1">
            <a:spLocks/>
          </p:cNvSpPr>
          <p:nvPr/>
        </p:nvSpPr>
        <p:spPr>
          <a:xfrm>
            <a:off x="7809571" y="1105313"/>
            <a:ext cx="4648200" cy="432048"/>
          </a:xfrm>
          <a:prstGeom prst="rect">
            <a:avLst/>
          </a:prstGeom>
        </p:spPr>
        <p:txBody>
          <a:bodyPr lIns="0" tIns="0" rIns="0" bIns="0" anchor="b">
            <a:noAutofit/>
          </a:bodyPr>
          <a:lstStyle>
            <a:defPPr>
              <a:defRPr lang="fr-FR"/>
            </a:defPPr>
            <a:lvl1pPr>
              <a:lnSpc>
                <a:spcPct val="90000"/>
              </a:lnSpc>
              <a:spcBef>
                <a:spcPct val="0"/>
              </a:spcBef>
              <a:buNone/>
              <a:defRPr sz="3200" b="1" baseline="0">
                <a:ea typeface="PF Highway Sans Pro" charset="0"/>
                <a:cs typeface="PF Highway Sans Pro" charset="0"/>
              </a:defRPr>
            </a:lvl1pPr>
          </a:lstStyle>
          <a:p>
            <a:r>
              <a:rPr lang="fr-FR" dirty="0"/>
              <a:t>Organigramme CoDir:</a:t>
            </a:r>
          </a:p>
        </p:txBody>
      </p:sp>
      <p:graphicFrame>
        <p:nvGraphicFramePr>
          <p:cNvPr id="8" name="Espace réservé du contenu 8">
            <a:extLst>
              <a:ext uri="{FF2B5EF4-FFF2-40B4-BE49-F238E27FC236}">
                <a16:creationId xmlns:a16="http://schemas.microsoft.com/office/drawing/2014/main" id="{E2A6F129-CDB0-A255-A72B-548A93396F14}"/>
              </a:ext>
            </a:extLst>
          </p:cNvPr>
          <p:cNvGraphicFramePr>
            <a:graphicFrameLocks/>
          </p:cNvGraphicFramePr>
          <p:nvPr>
            <p:extLst>
              <p:ext uri="{D42A27DB-BD31-4B8C-83A1-F6EECF244321}">
                <p14:modId xmlns:p14="http://schemas.microsoft.com/office/powerpoint/2010/main" val="4148592593"/>
              </p:ext>
            </p:extLst>
          </p:nvPr>
        </p:nvGraphicFramePr>
        <p:xfrm>
          <a:off x="722112" y="1303185"/>
          <a:ext cx="13704849" cy="6215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Connecteur droit 4">
            <a:extLst>
              <a:ext uri="{FF2B5EF4-FFF2-40B4-BE49-F238E27FC236}">
                <a16:creationId xmlns:a16="http://schemas.microsoft.com/office/drawing/2014/main" id="{A5EC42ED-18D0-76B1-F751-22E965C44195}"/>
              </a:ext>
            </a:extLst>
          </p:cNvPr>
          <p:cNvCxnSpPr/>
          <p:nvPr/>
        </p:nvCxnSpPr>
        <p:spPr>
          <a:xfrm>
            <a:off x="4716966" y="2955073"/>
            <a:ext cx="1379034"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2714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F911DC7-F218-208B-8A9C-B8ACA6F073C0}"/>
              </a:ext>
            </a:extLst>
          </p:cNvPr>
          <p:cNvSpPr>
            <a:spLocks noGrp="1"/>
          </p:cNvSpPr>
          <p:nvPr>
            <p:ph type="body" sz="quarter" idx="10"/>
          </p:nvPr>
        </p:nvSpPr>
        <p:spPr>
          <a:xfrm>
            <a:off x="878229" y="366176"/>
            <a:ext cx="9651124" cy="387798"/>
          </a:xfrm>
        </p:spPr>
        <p:txBody>
          <a:bodyPr/>
          <a:lstStyle/>
          <a:p>
            <a:r>
              <a:rPr lang="fr-FR" dirty="0"/>
              <a:t>2. Présentation du site de l’Isle sur la Sorgue</a:t>
            </a:r>
          </a:p>
        </p:txBody>
      </p:sp>
      <p:pic>
        <p:nvPicPr>
          <p:cNvPr id="5" name="Image 4">
            <a:extLst>
              <a:ext uri="{FF2B5EF4-FFF2-40B4-BE49-F238E27FC236}">
                <a16:creationId xmlns:a16="http://schemas.microsoft.com/office/drawing/2014/main" id="{F7F61315-C5CE-D396-CC62-08BC30A520A9}"/>
              </a:ext>
            </a:extLst>
          </p:cNvPr>
          <p:cNvPicPr>
            <a:picLocks noChangeAspect="1"/>
          </p:cNvPicPr>
          <p:nvPr/>
        </p:nvPicPr>
        <p:blipFill>
          <a:blip r:embed="rId2"/>
          <a:stretch>
            <a:fillRect/>
          </a:stretch>
        </p:blipFill>
        <p:spPr>
          <a:xfrm>
            <a:off x="595579" y="761216"/>
            <a:ext cx="11472597" cy="5730608"/>
          </a:xfrm>
          <a:prstGeom prst="rect">
            <a:avLst/>
          </a:prstGeom>
        </p:spPr>
      </p:pic>
      <p:sp>
        <p:nvSpPr>
          <p:cNvPr id="6" name="Titre 1">
            <a:extLst>
              <a:ext uri="{FF2B5EF4-FFF2-40B4-BE49-F238E27FC236}">
                <a16:creationId xmlns:a16="http://schemas.microsoft.com/office/drawing/2014/main" id="{060705C6-93D1-9516-7BE5-31BA48FA4B48}"/>
              </a:ext>
            </a:extLst>
          </p:cNvPr>
          <p:cNvSpPr txBox="1">
            <a:spLocks/>
          </p:cNvSpPr>
          <p:nvPr/>
        </p:nvSpPr>
        <p:spPr>
          <a:xfrm>
            <a:off x="8078361" y="1182029"/>
            <a:ext cx="4113639" cy="430014"/>
          </a:xfrm>
          <a:prstGeom prst="rect">
            <a:avLst/>
          </a:prstGeom>
        </p:spPr>
        <p:txBody>
          <a:bodyPr lIns="0" tIns="0" rIns="0" bIns="0" anchor="b">
            <a:noAutofit/>
          </a:bodyPr>
          <a:lstStyle>
            <a:defPPr>
              <a:defRPr lang="fr-FR"/>
            </a:defPPr>
            <a:lvl1pPr>
              <a:lnSpc>
                <a:spcPct val="90000"/>
              </a:lnSpc>
              <a:spcBef>
                <a:spcPct val="0"/>
              </a:spcBef>
              <a:buNone/>
              <a:defRPr sz="3200" b="1" baseline="0">
                <a:ea typeface="PF Highway Sans Pro" charset="0"/>
                <a:cs typeface="PF Highway Sans Pro" charset="0"/>
              </a:defRPr>
            </a:lvl1pPr>
          </a:lstStyle>
          <a:p>
            <a:r>
              <a:rPr lang="fr-FR" sz="2800" dirty="0"/>
              <a:t>Organisation du site :</a:t>
            </a:r>
          </a:p>
        </p:txBody>
      </p:sp>
    </p:spTree>
    <p:extLst>
      <p:ext uri="{BB962C8B-B14F-4D97-AF65-F5344CB8AC3E}">
        <p14:creationId xmlns:p14="http://schemas.microsoft.com/office/powerpoint/2010/main" val="304171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F911DC7-F218-208B-8A9C-B8ACA6F073C0}"/>
              </a:ext>
            </a:extLst>
          </p:cNvPr>
          <p:cNvSpPr>
            <a:spLocks noGrp="1"/>
          </p:cNvSpPr>
          <p:nvPr>
            <p:ph type="body" sz="quarter" idx="10"/>
          </p:nvPr>
        </p:nvSpPr>
        <p:spPr>
          <a:xfrm>
            <a:off x="878229" y="366176"/>
            <a:ext cx="9651124" cy="387798"/>
          </a:xfrm>
        </p:spPr>
        <p:txBody>
          <a:bodyPr/>
          <a:lstStyle/>
          <a:p>
            <a:r>
              <a:rPr lang="fr-FR" dirty="0"/>
              <a:t>2. Présentation du site de l’Isle sur la Sorgue</a:t>
            </a:r>
          </a:p>
        </p:txBody>
      </p:sp>
      <p:sp>
        <p:nvSpPr>
          <p:cNvPr id="6" name="Titre 1">
            <a:extLst>
              <a:ext uri="{FF2B5EF4-FFF2-40B4-BE49-F238E27FC236}">
                <a16:creationId xmlns:a16="http://schemas.microsoft.com/office/drawing/2014/main" id="{060705C6-93D1-9516-7BE5-31BA48FA4B48}"/>
              </a:ext>
            </a:extLst>
          </p:cNvPr>
          <p:cNvSpPr txBox="1">
            <a:spLocks/>
          </p:cNvSpPr>
          <p:nvPr/>
        </p:nvSpPr>
        <p:spPr>
          <a:xfrm>
            <a:off x="190499" y="1202298"/>
            <a:ext cx="6848475" cy="432048"/>
          </a:xfrm>
          <a:prstGeom prst="rect">
            <a:avLst/>
          </a:prstGeom>
        </p:spPr>
        <p:txBody>
          <a:bodyPr lIns="0" tIns="0" rIns="0" bIns="0" anchor="b">
            <a:noAutofit/>
          </a:bodyPr>
          <a:lstStyle>
            <a:lvl1pPr algn="l" defTabSz="914400" rtl="0" eaLnBrk="1" latinLnBrk="0" hangingPunct="1">
              <a:lnSpc>
                <a:spcPct val="90000"/>
              </a:lnSpc>
              <a:spcBef>
                <a:spcPct val="0"/>
              </a:spcBef>
              <a:buNone/>
              <a:defRPr sz="4000" kern="1200" baseline="0">
                <a:solidFill>
                  <a:schemeClr val="tx1"/>
                </a:solidFill>
                <a:latin typeface="PF Highway Sans Pro" charset="0"/>
                <a:ea typeface="PF Highway Sans Pro" charset="0"/>
                <a:cs typeface="PF Highway Sans Pro" charset="0"/>
              </a:defRPr>
            </a:lvl1pPr>
          </a:lstStyle>
          <a:p>
            <a:r>
              <a:rPr lang="fr-FR" sz="3200" b="1" dirty="0">
                <a:latin typeface="+mn-lt"/>
              </a:rPr>
              <a:t>Que fabrique-t-on et comment ?</a:t>
            </a:r>
          </a:p>
        </p:txBody>
      </p:sp>
      <p:sp>
        <p:nvSpPr>
          <p:cNvPr id="27" name="Flèche à angle droit 34">
            <a:extLst>
              <a:ext uri="{FF2B5EF4-FFF2-40B4-BE49-F238E27FC236}">
                <a16:creationId xmlns:a16="http://schemas.microsoft.com/office/drawing/2014/main" id="{990903FD-B8D0-0C56-1B85-57EC92D8D670}"/>
              </a:ext>
            </a:extLst>
          </p:cNvPr>
          <p:cNvSpPr/>
          <p:nvPr/>
        </p:nvSpPr>
        <p:spPr>
          <a:xfrm rot="5400000">
            <a:off x="8055314" y="3331817"/>
            <a:ext cx="1010952" cy="1276739"/>
          </a:xfrm>
          <a:prstGeom prst="bentUpArrow">
            <a:avLst>
              <a:gd name="adj1" fmla="val 37974"/>
              <a:gd name="adj2" fmla="val 32414"/>
              <a:gd name="adj3" fmla="val 2407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solidFill>
                <a:schemeClr val="tx1"/>
              </a:solidFill>
              <a:effectLst/>
            </a:endParaRPr>
          </a:p>
        </p:txBody>
      </p:sp>
      <p:sp>
        <p:nvSpPr>
          <p:cNvPr id="28" name="Flèche à angle droit 4">
            <a:extLst>
              <a:ext uri="{FF2B5EF4-FFF2-40B4-BE49-F238E27FC236}">
                <a16:creationId xmlns:a16="http://schemas.microsoft.com/office/drawing/2014/main" id="{4D6B8F90-2D39-995D-9F87-826F17B7672C}"/>
              </a:ext>
            </a:extLst>
          </p:cNvPr>
          <p:cNvSpPr/>
          <p:nvPr/>
        </p:nvSpPr>
        <p:spPr>
          <a:xfrm rot="5400000">
            <a:off x="4587619" y="2869051"/>
            <a:ext cx="1174663" cy="2038559"/>
          </a:xfrm>
          <a:prstGeom prst="bentUpArrow">
            <a:avLst>
              <a:gd name="adj1" fmla="val 37974"/>
              <a:gd name="adj2" fmla="val 32414"/>
              <a:gd name="adj3" fmla="val 2407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9" name="Espace réservé du contenu 2">
            <a:extLst>
              <a:ext uri="{FF2B5EF4-FFF2-40B4-BE49-F238E27FC236}">
                <a16:creationId xmlns:a16="http://schemas.microsoft.com/office/drawing/2014/main" id="{71D4C279-CB83-8DFF-AEEF-C328BA6A8158}"/>
              </a:ext>
            </a:extLst>
          </p:cNvPr>
          <p:cNvSpPr txBox="1">
            <a:spLocks/>
          </p:cNvSpPr>
          <p:nvPr/>
        </p:nvSpPr>
        <p:spPr>
          <a:xfrm>
            <a:off x="493093" y="1631304"/>
            <a:ext cx="11425269" cy="696077"/>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800" dirty="0"/>
              <a:t>La matière première travaillée est l’argile de laquelle est extrait le principe actif qui entre dans la composition de certains médicaments : Smecta, gelox…</a:t>
            </a:r>
          </a:p>
          <a:p>
            <a:endParaRPr lang="fr-FR" sz="1800" dirty="0"/>
          </a:p>
        </p:txBody>
      </p:sp>
      <p:pic>
        <p:nvPicPr>
          <p:cNvPr id="31" name="Image 4">
            <a:extLst>
              <a:ext uri="{FF2B5EF4-FFF2-40B4-BE49-F238E27FC236}">
                <a16:creationId xmlns:a16="http://schemas.microsoft.com/office/drawing/2014/main" id="{104FCAE4-CFD3-BA27-670B-2F30323002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6251" y="2236722"/>
            <a:ext cx="1171543" cy="10073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13">
            <a:extLst>
              <a:ext uri="{FF2B5EF4-FFF2-40B4-BE49-F238E27FC236}">
                <a16:creationId xmlns:a16="http://schemas.microsoft.com/office/drawing/2014/main" id="{D99E88CB-9734-B221-87B8-20A65ADD04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3482" y="3517024"/>
            <a:ext cx="1332915" cy="1009596"/>
          </a:xfrm>
          <a:prstGeom prst="rect">
            <a:avLst/>
          </a:prstGeom>
          <a:noFill/>
          <a:ln>
            <a:noFill/>
          </a:ln>
          <a:effectLst>
            <a:glow rad="1016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16">
            <a:extLst>
              <a:ext uri="{FF2B5EF4-FFF2-40B4-BE49-F238E27FC236}">
                <a16:creationId xmlns:a16="http://schemas.microsoft.com/office/drawing/2014/main" id="{58EFE594-BF1F-49BD-2B0D-CA172971CF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90" y="2390778"/>
            <a:ext cx="1098970" cy="8727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22">
            <a:extLst>
              <a:ext uri="{FF2B5EF4-FFF2-40B4-BE49-F238E27FC236}">
                <a16:creationId xmlns:a16="http://schemas.microsoft.com/office/drawing/2014/main" id="{A4EBE729-059A-B8D9-8D69-F67292661F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21820" y="3321245"/>
            <a:ext cx="1514823" cy="113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 34" descr="DSC06988.JPG">
            <a:extLst>
              <a:ext uri="{FF2B5EF4-FFF2-40B4-BE49-F238E27FC236}">
                <a16:creationId xmlns:a16="http://schemas.microsoft.com/office/drawing/2014/main" id="{B1ACB67C-840B-2D00-AD36-313A0D3D3F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566" r="14151" b="6495"/>
          <a:stretch/>
        </p:blipFill>
        <p:spPr>
          <a:xfrm>
            <a:off x="9358005" y="3317905"/>
            <a:ext cx="1228712" cy="1229764"/>
          </a:xfrm>
          <a:prstGeom prst="ellipse">
            <a:avLst/>
          </a:prstGeom>
          <a:ln>
            <a:noFill/>
          </a:ln>
          <a:effectLst>
            <a:softEdge rad="112500"/>
          </a:effectLst>
        </p:spPr>
      </p:pic>
      <p:pic>
        <p:nvPicPr>
          <p:cNvPr id="36" name="Image 35">
            <a:extLst>
              <a:ext uri="{FF2B5EF4-FFF2-40B4-BE49-F238E27FC236}">
                <a16:creationId xmlns:a16="http://schemas.microsoft.com/office/drawing/2014/main" id="{5176AF77-682B-7572-D27A-A5FC84CD578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39559" y="4817965"/>
            <a:ext cx="1198175" cy="137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Ellipse 29">
            <a:extLst>
              <a:ext uri="{FF2B5EF4-FFF2-40B4-BE49-F238E27FC236}">
                <a16:creationId xmlns:a16="http://schemas.microsoft.com/office/drawing/2014/main" id="{258A1AD8-2E67-F46F-7C63-700AC7B7AAE3}"/>
              </a:ext>
            </a:extLst>
          </p:cNvPr>
          <p:cNvSpPr/>
          <p:nvPr/>
        </p:nvSpPr>
        <p:spPr>
          <a:xfrm>
            <a:off x="85726" y="4237980"/>
            <a:ext cx="3911100" cy="2481890"/>
          </a:xfrm>
          <a:prstGeom prst="ellipse">
            <a:avLst/>
          </a:prstGeom>
          <a:solidFill>
            <a:schemeClr val="accent2"/>
          </a:solidFill>
          <a:ln>
            <a:noFill/>
          </a:ln>
        </p:spPr>
        <p:style>
          <a:lnRef idx="1">
            <a:schemeClr val="dk1"/>
          </a:lnRef>
          <a:fillRef idx="3">
            <a:schemeClr val="dk1"/>
          </a:fillRef>
          <a:effectRef idx="2">
            <a:schemeClr val="dk1"/>
          </a:effectRef>
          <a:fontRef idx="minor">
            <a:schemeClr val="lt1"/>
          </a:fontRef>
        </p:style>
        <p:txBody>
          <a:bodyPr rtlCol="0" anchor="ctr"/>
          <a:lstStyle/>
          <a:p>
            <a:pPr algn="ctr">
              <a:spcBef>
                <a:spcPts val="600"/>
              </a:spcBef>
              <a:buFont typeface="Wingdings" pitchFamily="2" charset="2"/>
              <a:buChar char="Ø"/>
            </a:pPr>
            <a:r>
              <a:rPr lang="fr-FR" sz="1200" b="1" dirty="0">
                <a:solidFill>
                  <a:schemeClr val="bg1"/>
                </a:solidFill>
              </a:rPr>
              <a:t> C’est la substance naturelle ou synthétique qui exerce un effet sur l’organisme</a:t>
            </a:r>
          </a:p>
          <a:p>
            <a:pPr lvl="0" algn="ctr"/>
            <a:r>
              <a:rPr lang="fr-FR" sz="1400" b="1" u="sng" dirty="0">
                <a:solidFill>
                  <a:srgbClr val="0C6D66"/>
                </a:solidFill>
                <a:effectLst>
                  <a:outerShdw blurRad="38100" dist="38100" dir="2700000" algn="tl">
                    <a:srgbClr val="000000">
                      <a:alpha val="43137"/>
                    </a:srgbClr>
                  </a:outerShdw>
                </a:effectLst>
              </a:rPr>
              <a:t>Le principe actif</a:t>
            </a:r>
          </a:p>
          <a:p>
            <a:pPr algn="ctr">
              <a:spcBef>
                <a:spcPts val="300"/>
              </a:spcBef>
              <a:buFont typeface="Wingdings" pitchFamily="2" charset="2"/>
              <a:buChar char="Ø"/>
            </a:pPr>
            <a:r>
              <a:rPr lang="fr-FR" sz="1200" b="1" dirty="0">
                <a:solidFill>
                  <a:schemeClr val="bg1"/>
                </a:solidFill>
              </a:rPr>
              <a:t> C’est la partie chimique ou biologique du médicament qui est responsable de l’activité thérapeutique proprement dite</a:t>
            </a:r>
          </a:p>
          <a:p>
            <a:pPr algn="ctr">
              <a:spcBef>
                <a:spcPts val="300"/>
              </a:spcBef>
              <a:buFont typeface="Wingdings" pitchFamily="2" charset="2"/>
              <a:buChar char="Ø"/>
            </a:pPr>
            <a:r>
              <a:rPr lang="fr-FR" sz="1200" b="1" dirty="0">
                <a:solidFill>
                  <a:schemeClr val="bg1"/>
                </a:solidFill>
              </a:rPr>
              <a:t> Il peut y avoir un ou plusieurs principes actifs par médicament</a:t>
            </a:r>
          </a:p>
        </p:txBody>
      </p:sp>
      <p:pic>
        <p:nvPicPr>
          <p:cNvPr id="37" name="Image 2">
            <a:extLst>
              <a:ext uri="{FF2B5EF4-FFF2-40B4-BE49-F238E27FC236}">
                <a16:creationId xmlns:a16="http://schemas.microsoft.com/office/drawing/2014/main" id="{64F61FB5-2E6D-9A9D-68DC-4E91AD27BC1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4042" y="5403309"/>
            <a:ext cx="896251" cy="132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E4DDF845-E0CB-26E2-7F54-CD7031E42330}"/>
              </a:ext>
            </a:extLst>
          </p:cNvPr>
          <p:cNvSpPr/>
          <p:nvPr/>
        </p:nvSpPr>
        <p:spPr>
          <a:xfrm>
            <a:off x="4112773" y="2614439"/>
            <a:ext cx="513763" cy="357681"/>
          </a:xfrm>
          <a:prstGeom prst="rect">
            <a:avLst/>
          </a:prstGeom>
          <a:noFill/>
        </p:spPr>
        <p:txBody>
          <a:bodyPr wrap="none" lIns="91440" tIns="45720" rIns="91440" bIns="45720" numCol="1">
            <a:prstTxWarp prst="textSlantUp">
              <a:avLst>
                <a:gd name="adj" fmla="val 55555"/>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dirty="0">
                <a:ln w="11430"/>
                <a:solidFill>
                  <a:schemeClr val="bg1"/>
                </a:solidFill>
                <a:effectLst>
                  <a:outerShdw blurRad="50800" dist="39000" dir="5460000" algn="tl">
                    <a:srgbClr val="000000">
                      <a:alpha val="38000"/>
                    </a:srgbClr>
                  </a:outerShdw>
                </a:effectLst>
              </a:rPr>
              <a:t>Eau</a:t>
            </a:r>
          </a:p>
        </p:txBody>
      </p:sp>
      <p:sp>
        <p:nvSpPr>
          <p:cNvPr id="39" name="Rectangle 38">
            <a:extLst>
              <a:ext uri="{FF2B5EF4-FFF2-40B4-BE49-F238E27FC236}">
                <a16:creationId xmlns:a16="http://schemas.microsoft.com/office/drawing/2014/main" id="{732DC633-0407-DAD4-3307-78213D578E81}"/>
              </a:ext>
            </a:extLst>
          </p:cNvPr>
          <p:cNvSpPr/>
          <p:nvPr/>
        </p:nvSpPr>
        <p:spPr>
          <a:xfrm>
            <a:off x="6338245" y="3464709"/>
            <a:ext cx="1376333" cy="938944"/>
          </a:xfrm>
          <a:prstGeom prst="rect">
            <a:avLst/>
          </a:prstGeom>
          <a:noFill/>
        </p:spPr>
        <p:txBody>
          <a:bodyPr wrap="none" lIns="91440" tIns="45720" rIns="91440" bIns="45720" numCol="1">
            <a:prstTxWarp prst="textSlantUp">
              <a:avLst>
                <a:gd name="adj" fmla="val 55555"/>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Pâte </a:t>
            </a:r>
          </a:p>
          <a:p>
            <a:pPr algn="ct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(barbotine)</a:t>
            </a:r>
          </a:p>
        </p:txBody>
      </p:sp>
      <p:sp>
        <p:nvSpPr>
          <p:cNvPr id="40" name="Rectangle 39">
            <a:extLst>
              <a:ext uri="{FF2B5EF4-FFF2-40B4-BE49-F238E27FC236}">
                <a16:creationId xmlns:a16="http://schemas.microsoft.com/office/drawing/2014/main" id="{EA47DCC5-96C7-A1F9-60F2-DFAB761B0FD4}"/>
              </a:ext>
            </a:extLst>
          </p:cNvPr>
          <p:cNvSpPr/>
          <p:nvPr/>
        </p:nvSpPr>
        <p:spPr>
          <a:xfrm>
            <a:off x="9290573" y="3617413"/>
            <a:ext cx="1300695" cy="642224"/>
          </a:xfrm>
          <a:prstGeom prst="rect">
            <a:avLst/>
          </a:prstGeom>
          <a:noFill/>
        </p:spPr>
        <p:txBody>
          <a:bodyPr wrap="none" lIns="91440" tIns="45720" rIns="91440" bIns="45720" numCol="1">
            <a:prstTxWarp prst="textSlantUp">
              <a:avLst>
                <a:gd name="adj" fmla="val 55555"/>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Principe actif</a:t>
            </a:r>
          </a:p>
        </p:txBody>
      </p:sp>
      <p:sp>
        <p:nvSpPr>
          <p:cNvPr id="41" name="Rectangle 40">
            <a:extLst>
              <a:ext uri="{FF2B5EF4-FFF2-40B4-BE49-F238E27FC236}">
                <a16:creationId xmlns:a16="http://schemas.microsoft.com/office/drawing/2014/main" id="{16A444E4-9995-D8C2-9C8C-5E5D840BFF5E}"/>
              </a:ext>
            </a:extLst>
          </p:cNvPr>
          <p:cNvSpPr/>
          <p:nvPr/>
        </p:nvSpPr>
        <p:spPr>
          <a:xfrm>
            <a:off x="9268298" y="5330846"/>
            <a:ext cx="1390427" cy="780869"/>
          </a:xfrm>
          <a:prstGeom prst="rect">
            <a:avLst/>
          </a:prstGeom>
          <a:noFill/>
        </p:spPr>
        <p:txBody>
          <a:bodyPr wrap="none" lIns="91440" tIns="45720" rIns="91440" bIns="45720" numCol="1">
            <a:prstTxWarp prst="textSlantUp">
              <a:avLst>
                <a:gd name="adj" fmla="val 55555"/>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Conditionnement</a:t>
            </a:r>
          </a:p>
        </p:txBody>
      </p:sp>
      <p:sp>
        <p:nvSpPr>
          <p:cNvPr id="42" name="Rectangle 41">
            <a:extLst>
              <a:ext uri="{FF2B5EF4-FFF2-40B4-BE49-F238E27FC236}">
                <a16:creationId xmlns:a16="http://schemas.microsoft.com/office/drawing/2014/main" id="{A566DBDB-5219-8B48-A94D-FB9BB8C97769}"/>
              </a:ext>
            </a:extLst>
          </p:cNvPr>
          <p:cNvSpPr/>
          <p:nvPr/>
        </p:nvSpPr>
        <p:spPr>
          <a:xfrm>
            <a:off x="5787821" y="6027117"/>
            <a:ext cx="1100848" cy="642224"/>
          </a:xfrm>
          <a:prstGeom prst="rect">
            <a:avLst/>
          </a:prstGeom>
          <a:noFill/>
        </p:spPr>
        <p:txBody>
          <a:bodyPr wrap="none" lIns="91440" tIns="45720" rIns="91440" bIns="45720" numCol="1">
            <a:prstTxWarp prst="textSlantUp">
              <a:avLst>
                <a:gd name="adj" fmla="val 55555"/>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Produit fini</a:t>
            </a:r>
          </a:p>
        </p:txBody>
      </p:sp>
      <p:sp>
        <p:nvSpPr>
          <p:cNvPr id="43" name="Rectangle 42">
            <a:extLst>
              <a:ext uri="{FF2B5EF4-FFF2-40B4-BE49-F238E27FC236}">
                <a16:creationId xmlns:a16="http://schemas.microsoft.com/office/drawing/2014/main" id="{0215E46A-36FD-2569-7AC7-4D6ECA902DFC}"/>
              </a:ext>
            </a:extLst>
          </p:cNvPr>
          <p:cNvSpPr/>
          <p:nvPr/>
        </p:nvSpPr>
        <p:spPr>
          <a:xfrm>
            <a:off x="2833095" y="3616879"/>
            <a:ext cx="1001364" cy="542900"/>
          </a:xfrm>
          <a:prstGeom prst="rect">
            <a:avLst/>
          </a:prstGeom>
          <a:noFill/>
        </p:spPr>
        <p:txBody>
          <a:bodyPr wrap="none" lIns="91440" tIns="45720" rIns="91440" bIns="45720" numCol="1">
            <a:prstTxWarp prst="textSlantUp">
              <a:avLst>
                <a:gd name="adj" fmla="val 55555"/>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Argile</a:t>
            </a:r>
          </a:p>
        </p:txBody>
      </p:sp>
      <p:sp>
        <p:nvSpPr>
          <p:cNvPr id="44" name="Rectangle 43">
            <a:extLst>
              <a:ext uri="{FF2B5EF4-FFF2-40B4-BE49-F238E27FC236}">
                <a16:creationId xmlns:a16="http://schemas.microsoft.com/office/drawing/2014/main" id="{2AC9635C-0B89-C207-F7F8-2E37BDC40A1D}"/>
              </a:ext>
            </a:extLst>
          </p:cNvPr>
          <p:cNvSpPr/>
          <p:nvPr/>
        </p:nvSpPr>
        <p:spPr>
          <a:xfrm>
            <a:off x="4278703" y="3921084"/>
            <a:ext cx="1563248" cy="338554"/>
          </a:xfrm>
          <a:prstGeom prst="rect">
            <a:avLst/>
          </a:prstGeom>
          <a:noFill/>
        </p:spPr>
        <p:txBody>
          <a:bodyPr wrap="none" lIns="91440" tIns="45720" rIns="91440" bIns="45720">
            <a:spAutoFit/>
          </a:bodyPr>
          <a:lstStyle/>
          <a:p>
            <a:pPr algn="ctr"/>
            <a:r>
              <a:rPr lang="fr-FR" sz="1600" b="1" i="1" cap="all" dirty="0">
                <a:ln w="9000" cmpd="sng">
                  <a:noFill/>
                  <a:prstDash val="solid"/>
                </a:ln>
                <a:effectLst/>
              </a:rPr>
              <a:t>PURIFICATION</a:t>
            </a:r>
          </a:p>
        </p:txBody>
      </p:sp>
      <p:sp>
        <p:nvSpPr>
          <p:cNvPr id="45" name="Flèche vers la droite 25">
            <a:extLst>
              <a:ext uri="{FF2B5EF4-FFF2-40B4-BE49-F238E27FC236}">
                <a16:creationId xmlns:a16="http://schemas.microsoft.com/office/drawing/2014/main" id="{D5C74AED-1F79-5A3D-F1EA-3C5D2CDCDD0D}"/>
              </a:ext>
            </a:extLst>
          </p:cNvPr>
          <p:cNvSpPr/>
          <p:nvPr/>
        </p:nvSpPr>
        <p:spPr bwMode="auto">
          <a:xfrm rot="5400000">
            <a:off x="9707837" y="4511930"/>
            <a:ext cx="461621" cy="432051"/>
          </a:xfrm>
          <a:prstGeom prst="rightArrow">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6" name="Flèche vers la droite 24">
            <a:extLst>
              <a:ext uri="{FF2B5EF4-FFF2-40B4-BE49-F238E27FC236}">
                <a16:creationId xmlns:a16="http://schemas.microsoft.com/office/drawing/2014/main" id="{97D7BF01-6041-9B9A-4EE9-BF713E7C718D}"/>
              </a:ext>
            </a:extLst>
          </p:cNvPr>
          <p:cNvSpPr/>
          <p:nvPr/>
        </p:nvSpPr>
        <p:spPr bwMode="auto">
          <a:xfrm flipH="1">
            <a:off x="6971746" y="5380025"/>
            <a:ext cx="2246819" cy="1205352"/>
          </a:xfrm>
          <a:prstGeom prst="rightArrow">
            <a:avLst/>
          </a:prstGeom>
          <a:ln w="19050">
            <a:solidFill>
              <a:schemeClr val="accent1">
                <a:shade val="70000"/>
                <a:satMod val="150000"/>
              </a:schemeClr>
            </a:solidFill>
            <a:prstDash val="sysDash"/>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47" name="Rectangle 46">
            <a:extLst>
              <a:ext uri="{FF2B5EF4-FFF2-40B4-BE49-F238E27FC236}">
                <a16:creationId xmlns:a16="http://schemas.microsoft.com/office/drawing/2014/main" id="{88DD96C2-631C-32C8-D147-F2DBD9C34F40}"/>
              </a:ext>
            </a:extLst>
          </p:cNvPr>
          <p:cNvSpPr/>
          <p:nvPr/>
        </p:nvSpPr>
        <p:spPr>
          <a:xfrm>
            <a:off x="7422914" y="5722443"/>
            <a:ext cx="1723643" cy="600164"/>
          </a:xfrm>
          <a:prstGeom prst="rect">
            <a:avLst/>
          </a:prstGeom>
          <a:noFill/>
        </p:spPr>
        <p:txBody>
          <a:bodyPr wrap="square" lIns="91440" tIns="45720" rIns="91440" bIns="45720">
            <a:spAutoFit/>
          </a:bodyPr>
          <a:lstStyle/>
          <a:p>
            <a:pPr algn="ctr"/>
            <a:r>
              <a:rPr lang="fr-FR" sz="1100" b="1" i="1" u="sng" cap="all" dirty="0">
                <a:ln w="9000" cmpd="sng">
                  <a:noFill/>
                  <a:prstDash val="solid"/>
                </a:ln>
                <a:effectLst/>
              </a:rPr>
              <a:t>ENVOI AU CLIENT</a:t>
            </a:r>
            <a:r>
              <a:rPr lang="fr-FR" sz="1100" b="1" i="1" cap="all" dirty="0">
                <a:ln w="9000" cmpd="sng">
                  <a:noFill/>
                  <a:prstDash val="solid"/>
                </a:ln>
                <a:effectLst/>
              </a:rPr>
              <a:t> :</a:t>
            </a:r>
          </a:p>
          <a:p>
            <a:pPr algn="ctr"/>
            <a:r>
              <a:rPr lang="fr-FR" sz="1100" b="1" i="1" cap="all" dirty="0">
                <a:ln w="9000" cmpd="sng">
                  <a:noFill/>
                  <a:prstDash val="solid"/>
                </a:ln>
                <a:effectLst/>
              </a:rPr>
              <a:t> Ajout arômes et sucre</a:t>
            </a:r>
          </a:p>
        </p:txBody>
      </p:sp>
      <p:sp>
        <p:nvSpPr>
          <p:cNvPr id="48" name="Rectangle 47">
            <a:extLst>
              <a:ext uri="{FF2B5EF4-FFF2-40B4-BE49-F238E27FC236}">
                <a16:creationId xmlns:a16="http://schemas.microsoft.com/office/drawing/2014/main" id="{D9293A22-3CCE-B39F-8E73-CEF555D0EED8}"/>
              </a:ext>
            </a:extLst>
          </p:cNvPr>
          <p:cNvSpPr/>
          <p:nvPr/>
        </p:nvSpPr>
        <p:spPr>
          <a:xfrm>
            <a:off x="7994480" y="3971607"/>
            <a:ext cx="1101584" cy="338554"/>
          </a:xfrm>
          <a:prstGeom prst="rect">
            <a:avLst/>
          </a:prstGeom>
          <a:noFill/>
        </p:spPr>
        <p:txBody>
          <a:bodyPr wrap="none" lIns="91440" tIns="45720" rIns="91440" bIns="45720">
            <a:spAutoFit/>
          </a:bodyPr>
          <a:lstStyle/>
          <a:p>
            <a:pPr algn="ctr"/>
            <a:r>
              <a:rPr lang="fr-FR" sz="1600" b="1" i="1" cap="all" dirty="0">
                <a:ln w="9000" cmpd="sng">
                  <a:noFill/>
                  <a:prstDash val="solid"/>
                </a:ln>
                <a:effectLst/>
              </a:rPr>
              <a:t>SÉCHAGE</a:t>
            </a:r>
          </a:p>
        </p:txBody>
      </p:sp>
    </p:spTree>
    <p:extLst>
      <p:ext uri="{BB962C8B-B14F-4D97-AF65-F5344CB8AC3E}">
        <p14:creationId xmlns:p14="http://schemas.microsoft.com/office/powerpoint/2010/main" val="6543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0-#ppt_w/2"/>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0-#ppt_w/2"/>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inVertical)">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2"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0-#ppt_w/2"/>
                                          </p:val>
                                        </p:tav>
                                        <p:tav tm="100000">
                                          <p:val>
                                            <p:strVal val="#ppt_x"/>
                                          </p:val>
                                        </p:tav>
                                      </p:tavLst>
                                    </p:anim>
                                    <p:anim calcmode="lin" valueType="num">
                                      <p:cBhvr additive="base">
                                        <p:cTn id="4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arn(inVertical)">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0-#ppt_w/2"/>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500"/>
                                        <p:tgtEl>
                                          <p:spTgt spid="48"/>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37" fill="hold"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outVertical)">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37" fill="hold" grpId="0"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barn(outVertical)">
                                      <p:cBhvr>
                                        <p:cTn id="74" dur="500"/>
                                        <p:tgtEl>
                                          <p:spTgt spid="4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up)">
                                      <p:cBhvr>
                                        <p:cTn id="79" dur="500"/>
                                        <p:tgtEl>
                                          <p:spTgt spid="45"/>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37"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barn(outVertical)">
                                      <p:cBhvr>
                                        <p:cTn id="84" dur="500"/>
                                        <p:tgtEl>
                                          <p:spTgt spid="3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barn(outVertical)">
                                      <p:cBhvr>
                                        <p:cTn id="89" dur="500"/>
                                        <p:tgtEl>
                                          <p:spTgt spid="4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grpId="0" nodeType="click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wipe(right)">
                                      <p:cBhvr>
                                        <p:cTn id="94" dur="500"/>
                                        <p:tgtEl>
                                          <p:spTgt spid="47"/>
                                        </p:tgtEl>
                                      </p:cBhvr>
                                    </p:animEffect>
                                  </p:childTnLst>
                                </p:cTn>
                              </p:par>
                              <p:par>
                                <p:cTn id="95" presetID="22" presetClass="entr" presetSubtype="2"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wipe(right)">
                                      <p:cBhvr>
                                        <p:cTn id="97" dur="500"/>
                                        <p:tgtEl>
                                          <p:spTgt spid="4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37" fill="hold"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barn(outVertical)">
                                      <p:cBhvr>
                                        <p:cTn id="102" dur="500"/>
                                        <p:tgtEl>
                                          <p:spTgt spid="3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37" fill="hold" grpId="0" nodeType="click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barn(outVertical)">
                                      <p:cBhvr>
                                        <p:cTn id="107" dur="500"/>
                                        <p:tgtEl>
                                          <p:spTgt spid="42"/>
                                        </p:tgtEl>
                                      </p:cBhvr>
                                    </p:animEffect>
                                  </p:childTnLst>
                                </p:cTn>
                              </p:par>
                            </p:childTnLst>
                          </p:cTn>
                        </p:par>
                      </p:childTnLst>
                    </p:cTn>
                  </p:par>
                  <p:par>
                    <p:cTn id="108" fill="hold">
                      <p:stCondLst>
                        <p:cond delay="indefinite"/>
                      </p:stCondLst>
                      <p:childTnLst>
                        <p:par>
                          <p:cTn id="109" fill="hold">
                            <p:stCondLst>
                              <p:cond delay="0"/>
                            </p:stCondLst>
                            <p:childTnLst>
                              <p:par>
                                <p:cTn id="110" presetID="45" presetClass="entr" presetSubtype="0" fill="hold" grpId="0" nodeType="click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2000"/>
                                        <p:tgtEl>
                                          <p:spTgt spid="30"/>
                                        </p:tgtEl>
                                      </p:cBhvr>
                                    </p:animEffect>
                                    <p:anim calcmode="lin" valueType="num">
                                      <p:cBhvr>
                                        <p:cTn id="113" dur="2000" fill="hold"/>
                                        <p:tgtEl>
                                          <p:spTgt spid="30"/>
                                        </p:tgtEl>
                                        <p:attrNameLst>
                                          <p:attrName>ppt_w</p:attrName>
                                        </p:attrNameLst>
                                      </p:cBhvr>
                                      <p:tavLst>
                                        <p:tav tm="0" fmla="#ppt_w*sin(2.5*pi*$)">
                                          <p:val>
                                            <p:fltVal val="0"/>
                                          </p:val>
                                        </p:tav>
                                        <p:tav tm="100000">
                                          <p:val>
                                            <p:fltVal val="1"/>
                                          </p:val>
                                        </p:tav>
                                      </p:tavLst>
                                    </p:anim>
                                    <p:anim calcmode="lin" valueType="num">
                                      <p:cBhvr>
                                        <p:cTn id="1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8" grpId="0"/>
      <p:bldP spid="39" grpId="0"/>
      <p:bldP spid="40" grpId="0"/>
      <p:bldP spid="41" grpId="0"/>
      <p:bldP spid="42" grpId="0"/>
      <p:bldP spid="43" grpId="0"/>
      <p:bldP spid="44" grpId="0"/>
      <p:bldP spid="45" grpId="0" animBg="1"/>
      <p:bldP spid="46" grpId="0" animBg="1"/>
      <p:bldP spid="47"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F911DC7-F218-208B-8A9C-B8ACA6F073C0}"/>
              </a:ext>
            </a:extLst>
          </p:cNvPr>
          <p:cNvSpPr>
            <a:spLocks noGrp="1"/>
          </p:cNvSpPr>
          <p:nvPr>
            <p:ph type="body" sz="quarter" idx="10"/>
          </p:nvPr>
        </p:nvSpPr>
        <p:spPr>
          <a:xfrm>
            <a:off x="878229" y="366176"/>
            <a:ext cx="9651124" cy="387798"/>
          </a:xfrm>
        </p:spPr>
        <p:txBody>
          <a:bodyPr/>
          <a:lstStyle/>
          <a:p>
            <a:r>
              <a:rPr lang="fr-FR" dirty="0"/>
              <a:t>2. Présentation du site de l’Isle sur la Sorgue</a:t>
            </a:r>
          </a:p>
        </p:txBody>
      </p:sp>
      <p:sp>
        <p:nvSpPr>
          <p:cNvPr id="6" name="Titre 1">
            <a:extLst>
              <a:ext uri="{FF2B5EF4-FFF2-40B4-BE49-F238E27FC236}">
                <a16:creationId xmlns:a16="http://schemas.microsoft.com/office/drawing/2014/main" id="{060705C6-93D1-9516-7BE5-31BA48FA4B48}"/>
              </a:ext>
            </a:extLst>
          </p:cNvPr>
          <p:cNvSpPr txBox="1">
            <a:spLocks/>
          </p:cNvSpPr>
          <p:nvPr/>
        </p:nvSpPr>
        <p:spPr>
          <a:xfrm>
            <a:off x="7183750" y="1126484"/>
            <a:ext cx="5657850" cy="432048"/>
          </a:xfrm>
          <a:prstGeom prst="rect">
            <a:avLst/>
          </a:prstGeom>
        </p:spPr>
        <p:txBody>
          <a:bodyPr lIns="0" tIns="0" rIns="0" bIns="0" anchor="b">
            <a:noAutofit/>
          </a:bodyPr>
          <a:lstStyle>
            <a:defPPr>
              <a:defRPr lang="fr-FR"/>
            </a:defPPr>
            <a:lvl1pPr>
              <a:lnSpc>
                <a:spcPct val="90000"/>
              </a:lnSpc>
              <a:spcBef>
                <a:spcPct val="0"/>
              </a:spcBef>
              <a:buNone/>
              <a:defRPr sz="3200" b="1" baseline="0">
                <a:ea typeface="PF Highway Sans Pro" charset="0"/>
                <a:cs typeface="PF Highway Sans Pro" charset="0"/>
              </a:defRPr>
            </a:lvl1pPr>
          </a:lstStyle>
          <a:p>
            <a:r>
              <a:rPr lang="fr-FR" dirty="0"/>
              <a:t>Contexte Règlementaire</a:t>
            </a:r>
          </a:p>
        </p:txBody>
      </p:sp>
      <p:grpSp>
        <p:nvGrpSpPr>
          <p:cNvPr id="3" name="Groupe 2">
            <a:extLst>
              <a:ext uri="{FF2B5EF4-FFF2-40B4-BE49-F238E27FC236}">
                <a16:creationId xmlns:a16="http://schemas.microsoft.com/office/drawing/2014/main" id="{E6D18D2F-3885-2EB0-137A-0F48F3CA2745}"/>
              </a:ext>
            </a:extLst>
          </p:cNvPr>
          <p:cNvGrpSpPr/>
          <p:nvPr/>
        </p:nvGrpSpPr>
        <p:grpSpPr>
          <a:xfrm rot="21309335">
            <a:off x="7581359" y="3603220"/>
            <a:ext cx="2656392" cy="1791997"/>
            <a:chOff x="5675583" y="3934726"/>
            <a:chExt cx="2656392" cy="1791997"/>
          </a:xfrm>
          <a:solidFill>
            <a:schemeClr val="bg2">
              <a:lumMod val="40000"/>
              <a:lumOff val="60000"/>
            </a:schemeClr>
          </a:solidFill>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p:grpSpPr>
        <p:sp>
          <p:nvSpPr>
            <p:cNvPr id="4" name="Flèche vers le bas 16">
              <a:extLst>
                <a:ext uri="{FF2B5EF4-FFF2-40B4-BE49-F238E27FC236}">
                  <a16:creationId xmlns:a16="http://schemas.microsoft.com/office/drawing/2014/main" id="{4DD2AEF3-521F-E70E-C5E3-F4A4D9BA7742}"/>
                </a:ext>
              </a:extLst>
            </p:cNvPr>
            <p:cNvSpPr/>
            <p:nvPr/>
          </p:nvSpPr>
          <p:spPr>
            <a:xfrm rot="18091879" flipV="1">
              <a:off x="6107780" y="3502529"/>
              <a:ext cx="1791997" cy="2656392"/>
            </a:xfrm>
            <a:prstGeom prst="downArrow">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529178D4-EE4B-896D-E0CF-6DFBFCB9736F}"/>
                </a:ext>
              </a:extLst>
            </p:cNvPr>
            <p:cNvSpPr txBox="1"/>
            <p:nvPr/>
          </p:nvSpPr>
          <p:spPr>
            <a:xfrm rot="1897182">
              <a:off x="6055867" y="4598744"/>
              <a:ext cx="2223064" cy="646331"/>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fr-FR" sz="1600" b="1" u="sng" dirty="0">
                  <a:solidFill>
                    <a:schemeClr val="bg1"/>
                  </a:solidFill>
                  <a:effectLst>
                    <a:outerShdw blurRad="38100" dist="38100" dir="2700000" algn="tl">
                      <a:srgbClr val="000000">
                        <a:alpha val="43137"/>
                      </a:srgbClr>
                    </a:outerShdw>
                  </a:effectLst>
                </a:rPr>
                <a:t>Sécurité</a:t>
              </a:r>
            </a:p>
            <a:p>
              <a:pPr marL="171446" indent="-171446" algn="ctr">
                <a:buFontTx/>
                <a:buChar char="-"/>
              </a:pPr>
              <a:r>
                <a:rPr lang="fr-FR" sz="1000" dirty="0">
                  <a:solidFill>
                    <a:schemeClr val="bg1"/>
                  </a:solidFill>
                </a:rPr>
                <a:t>Code du travail</a:t>
              </a:r>
            </a:p>
            <a:p>
              <a:pPr marL="171446" indent="-171446" algn="ctr">
                <a:buFontTx/>
                <a:buChar char="-"/>
              </a:pPr>
              <a:r>
                <a:rPr lang="fr-FR" sz="1000" dirty="0">
                  <a:solidFill>
                    <a:schemeClr val="bg1"/>
                  </a:solidFill>
                </a:rPr>
                <a:t>ISO 45001 Démarche volontaire</a:t>
              </a:r>
            </a:p>
          </p:txBody>
        </p:sp>
      </p:grpSp>
      <p:grpSp>
        <p:nvGrpSpPr>
          <p:cNvPr id="7" name="Groupe 6">
            <a:extLst>
              <a:ext uri="{FF2B5EF4-FFF2-40B4-BE49-F238E27FC236}">
                <a16:creationId xmlns:a16="http://schemas.microsoft.com/office/drawing/2014/main" id="{E6E9F175-CF2B-2063-8107-27C86A7D0050}"/>
              </a:ext>
            </a:extLst>
          </p:cNvPr>
          <p:cNvGrpSpPr/>
          <p:nvPr/>
        </p:nvGrpSpPr>
        <p:grpSpPr>
          <a:xfrm rot="284078">
            <a:off x="1370704" y="3962338"/>
            <a:ext cx="2865969" cy="1934921"/>
            <a:chOff x="249803" y="3895021"/>
            <a:chExt cx="2865970" cy="1934921"/>
          </a:xfrm>
          <a:solidFill>
            <a:schemeClr val="bg2">
              <a:lumMod val="40000"/>
              <a:lumOff val="60000"/>
            </a:schemeClr>
          </a:solidFill>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p:grpSpPr>
        <p:sp>
          <p:nvSpPr>
            <p:cNvPr id="8" name="Flèche vers le bas 13">
              <a:extLst>
                <a:ext uri="{FF2B5EF4-FFF2-40B4-BE49-F238E27FC236}">
                  <a16:creationId xmlns:a16="http://schemas.microsoft.com/office/drawing/2014/main" id="{73EACCF3-831A-0484-A477-D0DE7A25218C}"/>
                </a:ext>
              </a:extLst>
            </p:cNvPr>
            <p:cNvSpPr/>
            <p:nvPr/>
          </p:nvSpPr>
          <p:spPr>
            <a:xfrm rot="14359158">
              <a:off x="763657" y="3477826"/>
              <a:ext cx="1934921" cy="2769311"/>
            </a:xfrm>
            <a:prstGeom prst="downArrow">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16B75B7E-7015-ECFC-0D77-4B70FB9334D3}"/>
                </a:ext>
              </a:extLst>
            </p:cNvPr>
            <p:cNvSpPr txBox="1"/>
            <p:nvPr/>
          </p:nvSpPr>
          <p:spPr>
            <a:xfrm rot="19726482">
              <a:off x="249803" y="4512651"/>
              <a:ext cx="2153166" cy="1031051"/>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fr-FR" sz="1600" b="1" u="sng" dirty="0">
                  <a:solidFill>
                    <a:schemeClr val="bg1"/>
                  </a:solidFill>
                  <a:effectLst>
                    <a:outerShdw blurRad="38100" dist="38100" dir="2700000" algn="tl">
                      <a:srgbClr val="000000">
                        <a:alpha val="43137"/>
                      </a:srgbClr>
                    </a:outerShdw>
                  </a:effectLst>
                </a:rPr>
                <a:t>Qualité</a:t>
              </a:r>
            </a:p>
            <a:p>
              <a:pPr algn="ctr">
                <a:spcBef>
                  <a:spcPts val="600"/>
                </a:spcBef>
              </a:pPr>
              <a:r>
                <a:rPr lang="fr-FR" sz="1000" dirty="0">
                  <a:solidFill>
                    <a:schemeClr val="bg1"/>
                  </a:solidFill>
                </a:rPr>
                <a:t>- BPF (Bonnes pratiques de fabrication)</a:t>
              </a:r>
            </a:p>
            <a:p>
              <a:pPr algn="ctr">
                <a:spcAft>
                  <a:spcPts val="600"/>
                </a:spcAft>
              </a:pPr>
              <a:r>
                <a:rPr lang="fr-FR" sz="1000" dirty="0">
                  <a:solidFill>
                    <a:schemeClr val="bg1"/>
                  </a:solidFill>
                </a:rPr>
                <a:t>- ANSM (Agence Nationale de Sécurité du Médicament)</a:t>
              </a:r>
            </a:p>
          </p:txBody>
        </p:sp>
      </p:grpSp>
      <p:grpSp>
        <p:nvGrpSpPr>
          <p:cNvPr id="10" name="Groupe 9">
            <a:extLst>
              <a:ext uri="{FF2B5EF4-FFF2-40B4-BE49-F238E27FC236}">
                <a16:creationId xmlns:a16="http://schemas.microsoft.com/office/drawing/2014/main" id="{06CD523A-F7DF-09FA-AB8A-4BFF65CED107}"/>
              </a:ext>
            </a:extLst>
          </p:cNvPr>
          <p:cNvGrpSpPr/>
          <p:nvPr/>
        </p:nvGrpSpPr>
        <p:grpSpPr>
          <a:xfrm>
            <a:off x="4578085" y="4619647"/>
            <a:ext cx="2579822" cy="2238353"/>
            <a:chOff x="3473539" y="4336384"/>
            <a:chExt cx="2228122" cy="2434425"/>
          </a:xfrm>
          <a:solidFill>
            <a:schemeClr val="bg2">
              <a:lumMod val="40000"/>
              <a:lumOff val="60000"/>
            </a:schemeClr>
          </a:solidFill>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p:grpSpPr>
        <p:sp>
          <p:nvSpPr>
            <p:cNvPr id="11" name="Flèche vers le bas 25">
              <a:extLst>
                <a:ext uri="{FF2B5EF4-FFF2-40B4-BE49-F238E27FC236}">
                  <a16:creationId xmlns:a16="http://schemas.microsoft.com/office/drawing/2014/main" id="{94C7A674-ECC6-2025-D615-8E2A90717E79}"/>
                </a:ext>
              </a:extLst>
            </p:cNvPr>
            <p:cNvSpPr/>
            <p:nvPr/>
          </p:nvSpPr>
          <p:spPr>
            <a:xfrm rot="10800000">
              <a:off x="3473539" y="4336384"/>
              <a:ext cx="2228122" cy="2404982"/>
            </a:xfrm>
            <a:prstGeom prst="downArrow">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8D08907C-3881-6FD5-7CD5-6297435B1383}"/>
                </a:ext>
              </a:extLst>
            </p:cNvPr>
            <p:cNvSpPr txBox="1"/>
            <p:nvPr/>
          </p:nvSpPr>
          <p:spPr>
            <a:xfrm>
              <a:off x="3918280" y="5492370"/>
              <a:ext cx="1445805" cy="1278439"/>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fr-FR" sz="1600" b="1" u="sng" dirty="0">
                  <a:solidFill>
                    <a:schemeClr val="bg1"/>
                  </a:solidFill>
                  <a:effectLst>
                    <a:outerShdw blurRad="38100" dist="38100" dir="2700000" algn="tl">
                      <a:srgbClr val="000000">
                        <a:alpha val="43137"/>
                      </a:srgbClr>
                    </a:outerShdw>
                  </a:effectLst>
                </a:rPr>
                <a:t>Environnement</a:t>
              </a:r>
            </a:p>
            <a:p>
              <a:pPr algn="ctr"/>
              <a:r>
                <a:rPr lang="fr-FR" sz="1000" dirty="0">
                  <a:solidFill>
                    <a:schemeClr val="bg1"/>
                  </a:solidFill>
                </a:rPr>
                <a:t>- Code de </a:t>
              </a:r>
            </a:p>
            <a:p>
              <a:pPr algn="ctr"/>
              <a:r>
                <a:rPr lang="fr-FR" sz="1000" dirty="0">
                  <a:solidFill>
                    <a:schemeClr val="bg1"/>
                  </a:solidFill>
                </a:rPr>
                <a:t>l’environnement</a:t>
              </a:r>
            </a:p>
            <a:p>
              <a:pPr algn="ctr">
                <a:spcBef>
                  <a:spcPts val="600"/>
                </a:spcBef>
              </a:pPr>
              <a:r>
                <a:rPr lang="fr-FR" sz="1000" dirty="0">
                  <a:solidFill>
                    <a:schemeClr val="bg1"/>
                  </a:solidFill>
                </a:rPr>
                <a:t>- ISO 14001</a:t>
              </a:r>
            </a:p>
            <a:p>
              <a:pPr algn="ctr"/>
              <a:r>
                <a:rPr lang="fr-FR" sz="1000" dirty="0">
                  <a:solidFill>
                    <a:schemeClr val="bg1"/>
                  </a:solidFill>
                </a:rPr>
                <a:t>Démarche</a:t>
              </a:r>
            </a:p>
            <a:p>
              <a:pPr algn="ctr"/>
              <a:r>
                <a:rPr lang="fr-FR" sz="1000" dirty="0">
                  <a:solidFill>
                    <a:schemeClr val="bg1"/>
                  </a:solidFill>
                </a:rPr>
                <a:t>volontaire</a:t>
              </a:r>
            </a:p>
          </p:txBody>
        </p:sp>
      </p:grpSp>
      <p:sp>
        <p:nvSpPr>
          <p:cNvPr id="13" name="Ellipse 12">
            <a:extLst>
              <a:ext uri="{FF2B5EF4-FFF2-40B4-BE49-F238E27FC236}">
                <a16:creationId xmlns:a16="http://schemas.microsoft.com/office/drawing/2014/main" id="{326E4095-C453-65F9-EFBD-246A62497A05}"/>
              </a:ext>
            </a:extLst>
          </p:cNvPr>
          <p:cNvSpPr/>
          <p:nvPr/>
        </p:nvSpPr>
        <p:spPr>
          <a:xfrm>
            <a:off x="4442181" y="1302788"/>
            <a:ext cx="3028991" cy="3196431"/>
          </a:xfrm>
          <a:prstGeom prst="ellipse">
            <a:avLst/>
          </a:prstGeom>
          <a:solidFill>
            <a:schemeClr val="bg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i="1" dirty="0">
                <a:solidFill>
                  <a:schemeClr val="accent3">
                    <a:lumMod val="40000"/>
                    <a:lumOff val="60000"/>
                  </a:schemeClr>
                </a:solidFill>
              </a:rPr>
              <a:t>GROUPE</a:t>
            </a:r>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
        <p:nvSpPr>
          <p:cNvPr id="14" name="Ellipse 13">
            <a:extLst>
              <a:ext uri="{FF2B5EF4-FFF2-40B4-BE49-F238E27FC236}">
                <a16:creationId xmlns:a16="http://schemas.microsoft.com/office/drawing/2014/main" id="{EBDAF550-DD60-8500-C310-DA1E5BEADC07}"/>
              </a:ext>
            </a:extLst>
          </p:cNvPr>
          <p:cNvSpPr/>
          <p:nvPr/>
        </p:nvSpPr>
        <p:spPr>
          <a:xfrm>
            <a:off x="4897963" y="2298723"/>
            <a:ext cx="2160240" cy="1961992"/>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solidFill>
                <a:schemeClr val="bg1"/>
              </a:solidFill>
            </a:endParaRPr>
          </a:p>
          <a:p>
            <a:pPr algn="ctr"/>
            <a:endParaRPr lang="fr-FR" dirty="0">
              <a:solidFill>
                <a:schemeClr val="bg1"/>
              </a:solidFill>
            </a:endParaRPr>
          </a:p>
          <a:p>
            <a:pPr algn="ctr"/>
            <a:r>
              <a:rPr lang="fr-FR" dirty="0">
                <a:solidFill>
                  <a:schemeClr val="bg1"/>
                </a:solidFill>
              </a:rPr>
              <a:t>Site de l’Isle sur la Sorgue</a:t>
            </a:r>
          </a:p>
          <a:p>
            <a:pPr algn="ctr"/>
            <a:endParaRPr lang="fr-FR" dirty="0"/>
          </a:p>
        </p:txBody>
      </p:sp>
      <p:pic>
        <p:nvPicPr>
          <p:cNvPr id="15" name="Picture 2" descr="http://www.ifis-interactive.eu/img/2i/visuels/modules/BPF/1.jpg">
            <a:extLst>
              <a:ext uri="{FF2B5EF4-FFF2-40B4-BE49-F238E27FC236}">
                <a16:creationId xmlns:a16="http://schemas.microsoft.com/office/drawing/2014/main" id="{BE651803-5CAE-4AF8-B1EE-329879BAEF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1524" y="2219164"/>
            <a:ext cx="1662487" cy="1329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6" name="Picture 4" descr="https://encrypted-tbn2.google.com/images?q=tbn:ANd9GcR7seyE-CPK6DgiNKgNQjyQhUDXit53mbmG1Zj2kfCQzdcGzDo9pw">
            <a:extLst>
              <a:ext uri="{FF2B5EF4-FFF2-40B4-BE49-F238E27FC236}">
                <a16:creationId xmlns:a16="http://schemas.microsoft.com/office/drawing/2014/main" id="{64CBB890-2D16-64E9-6080-D5CF44B563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0016" y="5757354"/>
            <a:ext cx="587249" cy="698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 name="Picture 9" descr="https://encrypted-tbn0.google.com/images?q=tbn:ANd9GcSCh85CIJeJccWJW6sxWlf_WXW1c4lM3FV8Z1pxlFa0HaNwRIoTpA">
            <a:extLst>
              <a:ext uri="{FF2B5EF4-FFF2-40B4-BE49-F238E27FC236}">
                <a16:creationId xmlns:a16="http://schemas.microsoft.com/office/drawing/2014/main" id="{9D80AB1E-BA18-1C17-0717-CEE3AD4C41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5903" y="2036878"/>
            <a:ext cx="1503009" cy="1578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F1CBEA00-23D1-A9A1-199E-B8EDA800ED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9349" y="2563188"/>
            <a:ext cx="757468" cy="4747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260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1+#ppt_w/2"/>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par>
                                <p:cTn id="42" presetID="2" presetClass="entr" presetSubtype="6"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1+#ppt_w/2"/>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A32CB-522F-6A3D-656E-AA9EE83F5AB4}"/>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A0F61C4-901C-5763-DCB6-E9EE69AEF5C8}"/>
              </a:ext>
            </a:extLst>
          </p:cNvPr>
          <p:cNvSpPr>
            <a:spLocks noGrp="1"/>
          </p:cNvSpPr>
          <p:nvPr>
            <p:ph type="body" sz="quarter" idx="10"/>
          </p:nvPr>
        </p:nvSpPr>
        <p:spPr>
          <a:xfrm>
            <a:off x="878229" y="366176"/>
            <a:ext cx="9651124" cy="387798"/>
          </a:xfrm>
        </p:spPr>
        <p:txBody>
          <a:bodyPr/>
          <a:lstStyle/>
          <a:p>
            <a:r>
              <a:rPr lang="fr-FR"/>
              <a:t>2. Présentation du site de l’Isle sur la Sorgue</a:t>
            </a:r>
            <a:endParaRPr lang="fr-FR" dirty="0"/>
          </a:p>
        </p:txBody>
      </p:sp>
      <p:sp>
        <p:nvSpPr>
          <p:cNvPr id="19" name="Espace réservé du texte 1">
            <a:extLst>
              <a:ext uri="{FF2B5EF4-FFF2-40B4-BE49-F238E27FC236}">
                <a16:creationId xmlns:a16="http://schemas.microsoft.com/office/drawing/2014/main" id="{5EB29F84-A46F-F162-A4C8-2EF97A81A35B}"/>
              </a:ext>
            </a:extLst>
          </p:cNvPr>
          <p:cNvSpPr txBox="1">
            <a:spLocks/>
          </p:cNvSpPr>
          <p:nvPr/>
        </p:nvSpPr>
        <p:spPr>
          <a:xfrm>
            <a:off x="1019612" y="1238395"/>
            <a:ext cx="9651124" cy="443198"/>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Raleway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a:solidFill>
                  <a:schemeClr val="tx2">
                    <a:lumMod val="40000"/>
                    <a:lumOff val="60000"/>
                  </a:schemeClr>
                </a:solidFill>
              </a:rPr>
              <a:t> </a:t>
            </a:r>
            <a:r>
              <a:rPr lang="fr-FR" sz="3200">
                <a:solidFill>
                  <a:schemeClr val="tx1"/>
                </a:solidFill>
                <a:latin typeface="+mn-lt"/>
                <a:cs typeface="Arial" panose="020B0604020202020204" pitchFamily="34" charset="0"/>
              </a:rPr>
              <a:t>Les </a:t>
            </a:r>
            <a:r>
              <a:rPr lang="fr-FR" sz="3200" b="1">
                <a:solidFill>
                  <a:schemeClr val="accent1"/>
                </a:solidFill>
                <a:latin typeface="+mn-lt"/>
                <a:cs typeface="Arial" panose="020B0604020202020204" pitchFamily="34" charset="0"/>
              </a:rPr>
              <a:t>A</a:t>
            </a:r>
            <a:r>
              <a:rPr lang="fr-FR" sz="3200">
                <a:solidFill>
                  <a:schemeClr val="tx1"/>
                </a:solidFill>
                <a:latin typeface="+mn-lt"/>
                <a:cs typeface="Arial" panose="020B0604020202020204" pitchFamily="34" charset="0"/>
              </a:rPr>
              <a:t>utorisation </a:t>
            </a:r>
            <a:r>
              <a:rPr lang="fr-FR" sz="3200" b="1">
                <a:solidFill>
                  <a:schemeClr val="accent1"/>
                </a:solidFill>
                <a:latin typeface="+mn-lt"/>
                <a:cs typeface="Arial" panose="020B0604020202020204" pitchFamily="34" charset="0"/>
              </a:rPr>
              <a:t>M</a:t>
            </a:r>
            <a:r>
              <a:rPr lang="fr-FR" sz="3200">
                <a:solidFill>
                  <a:schemeClr val="tx1"/>
                </a:solidFill>
                <a:latin typeface="+mn-lt"/>
                <a:cs typeface="Arial" panose="020B0604020202020204" pitchFamily="34" charset="0"/>
              </a:rPr>
              <a:t>ise </a:t>
            </a:r>
            <a:r>
              <a:rPr lang="fr-FR" sz="3200" b="1">
                <a:solidFill>
                  <a:schemeClr val="accent1"/>
                </a:solidFill>
                <a:latin typeface="+mn-lt"/>
                <a:cs typeface="Arial" panose="020B0604020202020204" pitchFamily="34" charset="0"/>
              </a:rPr>
              <a:t>M</a:t>
            </a:r>
            <a:r>
              <a:rPr lang="fr-FR" sz="3200">
                <a:solidFill>
                  <a:schemeClr val="tx1"/>
                </a:solidFill>
                <a:latin typeface="+mn-lt"/>
                <a:cs typeface="Arial" panose="020B0604020202020204" pitchFamily="34" charset="0"/>
              </a:rPr>
              <a:t>arché « AMM » à ISS</a:t>
            </a:r>
            <a:endParaRPr lang="fr-FR" sz="2400">
              <a:solidFill>
                <a:schemeClr val="tx1"/>
              </a:solidFill>
              <a:latin typeface="+mn-lt"/>
              <a:cs typeface="Arial" panose="020B0604020202020204" pitchFamily="34" charset="0"/>
            </a:endParaRPr>
          </a:p>
        </p:txBody>
      </p:sp>
      <p:sp>
        <p:nvSpPr>
          <p:cNvPr id="20" name="Espace réservé du contenu 2">
            <a:extLst>
              <a:ext uri="{FF2B5EF4-FFF2-40B4-BE49-F238E27FC236}">
                <a16:creationId xmlns:a16="http://schemas.microsoft.com/office/drawing/2014/main" id="{479A0280-7ADC-FE48-8744-43B1D71A5CB0}"/>
              </a:ext>
            </a:extLst>
          </p:cNvPr>
          <p:cNvSpPr txBox="1">
            <a:spLocks/>
          </p:cNvSpPr>
          <p:nvPr/>
        </p:nvSpPr>
        <p:spPr>
          <a:xfrm>
            <a:off x="911424" y="2017437"/>
            <a:ext cx="10369152" cy="1114887"/>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70C0"/>
              </a:buClr>
              <a:buFont typeface="Arial" panose="020B0604020202020204" pitchFamily="34" charset="0"/>
              <a:buNone/>
            </a:pPr>
            <a:r>
              <a:rPr lang="fr-FR" sz="2400" dirty="0">
                <a:cs typeface="Arial" panose="020B0604020202020204" pitchFamily="34" charset="0"/>
              </a:rPr>
              <a:t>Sur le site de l’Isle sur la sorgue, il existe </a:t>
            </a:r>
            <a:r>
              <a:rPr lang="fr-FR" sz="2400" dirty="0">
                <a:solidFill>
                  <a:schemeClr val="tx2">
                    <a:lumMod val="60000"/>
                    <a:lumOff val="40000"/>
                  </a:schemeClr>
                </a:solidFill>
                <a:cs typeface="Arial" panose="020B0604020202020204" pitchFamily="34" charset="0"/>
              </a:rPr>
              <a:t>4 catégories d’API permettant la fabrication de différents médicaments</a:t>
            </a:r>
            <a:r>
              <a:rPr lang="fr-FR" sz="2400" dirty="0">
                <a:cs typeface="Arial" panose="020B0604020202020204" pitchFamily="34" charset="0"/>
              </a:rPr>
              <a:t>, comme représenté ci-dessous: </a:t>
            </a:r>
          </a:p>
        </p:txBody>
      </p:sp>
      <p:pic>
        <p:nvPicPr>
          <p:cNvPr id="21" name="Image 20">
            <a:extLst>
              <a:ext uri="{FF2B5EF4-FFF2-40B4-BE49-F238E27FC236}">
                <a16:creationId xmlns:a16="http://schemas.microsoft.com/office/drawing/2014/main" id="{2E1C7D36-237B-D5A2-9696-BC0730AE86F5}"/>
              </a:ext>
            </a:extLst>
          </p:cNvPr>
          <p:cNvPicPr>
            <a:picLocks noChangeAspect="1"/>
          </p:cNvPicPr>
          <p:nvPr/>
        </p:nvPicPr>
        <p:blipFill>
          <a:blip r:embed="rId2"/>
          <a:stretch>
            <a:fillRect/>
          </a:stretch>
        </p:blipFill>
        <p:spPr>
          <a:xfrm>
            <a:off x="358774" y="3132324"/>
            <a:ext cx="10972800" cy="3514725"/>
          </a:xfrm>
          <a:prstGeom prst="rect">
            <a:avLst/>
          </a:prstGeom>
        </p:spPr>
      </p:pic>
    </p:spTree>
    <p:extLst>
      <p:ext uri="{BB962C8B-B14F-4D97-AF65-F5344CB8AC3E}">
        <p14:creationId xmlns:p14="http://schemas.microsoft.com/office/powerpoint/2010/main" val="3516679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7EBD57B-3D4C-0806-68F6-A6B2BACDFD2D}"/>
              </a:ext>
            </a:extLst>
          </p:cNvPr>
          <p:cNvSpPr>
            <a:spLocks noGrp="1"/>
          </p:cNvSpPr>
          <p:nvPr>
            <p:ph type="body" sz="quarter" idx="10"/>
          </p:nvPr>
        </p:nvSpPr>
        <p:spPr>
          <a:xfrm>
            <a:off x="878229" y="163557"/>
            <a:ext cx="9651124" cy="793038"/>
          </a:xfrm>
        </p:spPr>
        <p:txBody>
          <a:bodyPr/>
          <a:lstStyle/>
          <a:p>
            <a:r>
              <a:rPr lang="fr-FR" sz="2400" b="1" dirty="0"/>
              <a:t>Réglementaire / L’Environnement, l’hygiène et la sécurité </a:t>
            </a:r>
          </a:p>
          <a:p>
            <a:pPr algn="ctr"/>
            <a:r>
              <a:rPr lang="fr-FR" sz="2400" b="1" i="1" dirty="0"/>
              <a:t>sur le site de l’Isle sur la Sorgue</a:t>
            </a:r>
          </a:p>
        </p:txBody>
      </p:sp>
      <p:sp>
        <p:nvSpPr>
          <p:cNvPr id="4" name="ZoneTexte 3">
            <a:extLst>
              <a:ext uri="{FF2B5EF4-FFF2-40B4-BE49-F238E27FC236}">
                <a16:creationId xmlns:a16="http://schemas.microsoft.com/office/drawing/2014/main" id="{95260636-677A-5527-3BE7-9A6E0138A499}"/>
              </a:ext>
            </a:extLst>
          </p:cNvPr>
          <p:cNvSpPr txBox="1"/>
          <p:nvPr/>
        </p:nvSpPr>
        <p:spPr>
          <a:xfrm>
            <a:off x="185060" y="1270444"/>
            <a:ext cx="8974330" cy="430887"/>
          </a:xfrm>
          <a:prstGeom prst="rect">
            <a:avLst/>
          </a:prstGeom>
        </p:spPr>
        <p:txBody>
          <a:bodyPr wrap="square" lIns="0" tIns="0" rIns="0" bIns="0" rtlCol="0">
            <a:spAutoFit/>
          </a:bodyPr>
          <a:lstStyle/>
          <a:p>
            <a:pPr algn="l"/>
            <a:r>
              <a:rPr lang="fr-FR" sz="2800" b="1" dirty="0">
                <a:solidFill>
                  <a:srgbClr val="0C6D66"/>
                </a:solidFill>
              </a:rPr>
              <a:t>Les impacts de notre activité sur l’environnement</a:t>
            </a:r>
          </a:p>
        </p:txBody>
      </p:sp>
      <p:pic>
        <p:nvPicPr>
          <p:cNvPr id="6" name="Picture 12" descr="image bruit">
            <a:extLst>
              <a:ext uri="{FF2B5EF4-FFF2-40B4-BE49-F238E27FC236}">
                <a16:creationId xmlns:a16="http://schemas.microsoft.com/office/drawing/2014/main" id="{AA54C365-498E-03AD-3545-3B29D817D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852" y="3251597"/>
            <a:ext cx="1225190" cy="8628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odèle Usine | PosterMyWall">
            <a:extLst>
              <a:ext uri="{FF2B5EF4-FFF2-40B4-BE49-F238E27FC236}">
                <a16:creationId xmlns:a16="http://schemas.microsoft.com/office/drawing/2014/main" id="{2AD53BED-B613-8370-2180-844409749C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71" t="5945" r="34727" b="19697"/>
          <a:stretch/>
        </p:blipFill>
        <p:spPr bwMode="auto">
          <a:xfrm>
            <a:off x="5061106" y="3019647"/>
            <a:ext cx="1396512" cy="1945359"/>
          </a:xfrm>
          <a:prstGeom prst="rect">
            <a:avLst/>
          </a:prstGeom>
          <a:noFill/>
          <a:extLst>
            <a:ext uri="{909E8E84-426E-40DD-AFC4-6F175D3DCCD1}">
              <a14:hiddenFill xmlns:a14="http://schemas.microsoft.com/office/drawing/2010/main">
                <a:solidFill>
                  <a:srgbClr val="FFFFFF"/>
                </a:solidFill>
              </a14:hiddenFill>
            </a:ext>
          </a:extLst>
        </p:spPr>
      </p:pic>
      <p:sp>
        <p:nvSpPr>
          <p:cNvPr id="8" name="Flèche : courbe vers le haut 7">
            <a:extLst>
              <a:ext uri="{FF2B5EF4-FFF2-40B4-BE49-F238E27FC236}">
                <a16:creationId xmlns:a16="http://schemas.microsoft.com/office/drawing/2014/main" id="{880ABF41-2164-3B2C-C592-3BC0B064821D}"/>
              </a:ext>
            </a:extLst>
          </p:cNvPr>
          <p:cNvSpPr/>
          <p:nvPr/>
        </p:nvSpPr>
        <p:spPr>
          <a:xfrm rot="795238">
            <a:off x="2314494" y="3737609"/>
            <a:ext cx="2470639" cy="457200"/>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Text Placeholder 5">
            <a:extLst>
              <a:ext uri="{FF2B5EF4-FFF2-40B4-BE49-F238E27FC236}">
                <a16:creationId xmlns:a16="http://schemas.microsoft.com/office/drawing/2014/main" id="{3BD87F32-D696-1D33-39CC-EBB17370B3D1}"/>
              </a:ext>
            </a:extLst>
          </p:cNvPr>
          <p:cNvSpPr txBox="1">
            <a:spLocks/>
          </p:cNvSpPr>
          <p:nvPr/>
        </p:nvSpPr>
        <p:spPr>
          <a:xfrm>
            <a:off x="2183405" y="3116887"/>
            <a:ext cx="561914" cy="236860"/>
          </a:xfrm>
          <a:prstGeom prst="rect">
            <a:avLst/>
          </a:prstGeom>
        </p:spPr>
        <p:txBody>
          <a:bodyPr wrap="square" lIns="0" tIns="0" rIns="0" bIns="0">
            <a:spAutoFit/>
          </a:bodyPr>
          <a:lstStyle>
            <a:lvl1pPr marL="0" indent="0" algn="l" defTabSz="914400" rtl="0" eaLnBrk="1" latinLnBrk="0" hangingPunct="1">
              <a:lnSpc>
                <a:spcPct val="120000"/>
              </a:lnSpc>
              <a:spcBef>
                <a:spcPts val="1000"/>
              </a:spcBef>
              <a:buFont typeface="Arial" panose="020B0604020202020204" pitchFamily="34" charset="0"/>
              <a:buNone/>
              <a:defRPr lang="en-US" sz="1400" kern="1200" dirty="0" smtClean="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4"/>
                </a:solidFill>
                <a:latin typeface="Raleway SemiBold" pitchFamily="2" charset="0"/>
              </a:rPr>
              <a:t>EAU</a:t>
            </a:r>
            <a:endParaRPr lang="fr-FR" dirty="0">
              <a:latin typeface="Raleway Light" pitchFamily="2" charset="0"/>
            </a:endParaRPr>
          </a:p>
        </p:txBody>
      </p:sp>
      <p:pic>
        <p:nvPicPr>
          <p:cNvPr id="10" name="Picture 4" descr="Goutte dEau Logo Template Vecteur Eau Icône Design V2">
            <a:extLst>
              <a:ext uri="{FF2B5EF4-FFF2-40B4-BE49-F238E27FC236}">
                <a16:creationId xmlns:a16="http://schemas.microsoft.com/office/drawing/2014/main" id="{681DFA22-F564-592F-0C4D-F0BCC45E1F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149" t="17564" r="35443" b="17436"/>
          <a:stretch/>
        </p:blipFill>
        <p:spPr bwMode="auto">
          <a:xfrm>
            <a:off x="1381041" y="2689251"/>
            <a:ext cx="694593" cy="959560"/>
          </a:xfrm>
          <a:prstGeom prst="rect">
            <a:avLst/>
          </a:prstGeom>
          <a:noFill/>
          <a:extLst>
            <a:ext uri="{909E8E84-426E-40DD-AFC4-6F175D3DCCD1}">
              <a14:hiddenFill xmlns:a14="http://schemas.microsoft.com/office/drawing/2010/main">
                <a:solidFill>
                  <a:srgbClr val="FFFFFF"/>
                </a:solidFill>
              </a14:hiddenFill>
            </a:ext>
          </a:extLst>
        </p:spPr>
      </p:pic>
      <p:sp>
        <p:nvSpPr>
          <p:cNvPr id="11" name="Flèche : courbe vers le haut 10">
            <a:extLst>
              <a:ext uri="{FF2B5EF4-FFF2-40B4-BE49-F238E27FC236}">
                <a16:creationId xmlns:a16="http://schemas.microsoft.com/office/drawing/2014/main" id="{06E40C62-A96B-19E5-B97B-1AE8F63E0F99}"/>
              </a:ext>
            </a:extLst>
          </p:cNvPr>
          <p:cNvSpPr/>
          <p:nvPr/>
        </p:nvSpPr>
        <p:spPr>
          <a:xfrm rot="567095">
            <a:off x="2454209" y="4630646"/>
            <a:ext cx="2470639" cy="457200"/>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2" name="Picture 6" descr="Qu'est-ce la classe énergie d'une maison ? | Ecofoyer.fr : le guide pour  réussir votre éco construction">
            <a:extLst>
              <a:ext uri="{FF2B5EF4-FFF2-40B4-BE49-F238E27FC236}">
                <a16:creationId xmlns:a16="http://schemas.microsoft.com/office/drawing/2014/main" id="{389F2CC9-0C8A-0E35-6DC4-BCE01441C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60" y="3904568"/>
            <a:ext cx="2143628" cy="10718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a16="http://schemas.microsoft.com/office/drawing/2014/main" id="{38048B9D-4348-E6A7-4280-A2FBB1467B71}"/>
              </a:ext>
            </a:extLst>
          </p:cNvPr>
          <p:cNvSpPr txBox="1">
            <a:spLocks/>
          </p:cNvSpPr>
          <p:nvPr/>
        </p:nvSpPr>
        <p:spPr>
          <a:xfrm>
            <a:off x="2049257" y="4018867"/>
            <a:ext cx="1593997" cy="430887"/>
          </a:xfrm>
          <a:prstGeom prst="rect">
            <a:avLst/>
          </a:prstGeom>
        </p:spPr>
        <p:txBody>
          <a:bodyPr wrap="square" lIns="0" tIns="0" rIns="0" bIns="0">
            <a:spAutoFit/>
          </a:bodyPr>
          <a:lstStyle>
            <a:lvl1pPr marL="0" indent="0" algn="l" defTabSz="914400" rtl="0" eaLnBrk="1" latinLnBrk="0" hangingPunct="1">
              <a:lnSpc>
                <a:spcPct val="120000"/>
              </a:lnSpc>
              <a:spcBef>
                <a:spcPts val="1000"/>
              </a:spcBef>
              <a:buFont typeface="Arial" panose="020B0604020202020204" pitchFamily="34" charset="0"/>
              <a:buNone/>
              <a:defRPr lang="en-US" sz="1400" kern="1200" dirty="0" smtClean="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chemeClr val="accent4"/>
                </a:solidFill>
                <a:latin typeface="Raleway SemiBold" pitchFamily="2" charset="0"/>
              </a:rPr>
              <a:t>ENERGIE  </a:t>
            </a:r>
            <a:br>
              <a:rPr lang="fr-FR" dirty="0">
                <a:solidFill>
                  <a:schemeClr val="accent4"/>
                </a:solidFill>
                <a:latin typeface="Raleway SemiBold" pitchFamily="2" charset="0"/>
              </a:rPr>
            </a:br>
            <a:r>
              <a:rPr lang="fr-FR" dirty="0">
                <a:solidFill>
                  <a:schemeClr val="accent4"/>
                </a:solidFill>
                <a:latin typeface="Raleway SemiBold" pitchFamily="2" charset="0"/>
              </a:rPr>
              <a:t>(gaz, électricité)</a:t>
            </a:r>
            <a:endParaRPr lang="fr-FR" dirty="0">
              <a:latin typeface="Raleway Light" pitchFamily="2" charset="0"/>
            </a:endParaRPr>
          </a:p>
        </p:txBody>
      </p:sp>
      <p:pic>
        <p:nvPicPr>
          <p:cNvPr id="14" name="Picture 8" descr="Les matières premières face à la prochaine croissance mondiale – Commodesk">
            <a:extLst>
              <a:ext uri="{FF2B5EF4-FFF2-40B4-BE49-F238E27FC236}">
                <a16:creationId xmlns:a16="http://schemas.microsoft.com/office/drawing/2014/main" id="{B21417E9-19A8-D18D-C458-03223668E1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238" y="5337286"/>
            <a:ext cx="1372290" cy="1372290"/>
          </a:xfrm>
          <a:prstGeom prst="rect">
            <a:avLst/>
          </a:prstGeom>
          <a:noFill/>
          <a:extLst>
            <a:ext uri="{909E8E84-426E-40DD-AFC4-6F175D3DCCD1}">
              <a14:hiddenFill xmlns:a14="http://schemas.microsoft.com/office/drawing/2010/main">
                <a:solidFill>
                  <a:srgbClr val="FFFFFF"/>
                </a:solidFill>
              </a14:hiddenFill>
            </a:ext>
          </a:extLst>
        </p:spPr>
      </p:pic>
      <p:sp>
        <p:nvSpPr>
          <p:cNvPr id="15" name="Flèche : courbe vers le haut 14">
            <a:extLst>
              <a:ext uri="{FF2B5EF4-FFF2-40B4-BE49-F238E27FC236}">
                <a16:creationId xmlns:a16="http://schemas.microsoft.com/office/drawing/2014/main" id="{4DB77048-9833-9D59-EF55-50E2F2163A33}"/>
              </a:ext>
            </a:extLst>
          </p:cNvPr>
          <p:cNvSpPr/>
          <p:nvPr/>
        </p:nvSpPr>
        <p:spPr>
          <a:xfrm>
            <a:off x="2740188" y="5505112"/>
            <a:ext cx="2470639" cy="457200"/>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Text Placeholder 5">
            <a:extLst>
              <a:ext uri="{FF2B5EF4-FFF2-40B4-BE49-F238E27FC236}">
                <a16:creationId xmlns:a16="http://schemas.microsoft.com/office/drawing/2014/main" id="{472E6858-35DB-F624-1F65-974A3E52BDA8}"/>
              </a:ext>
            </a:extLst>
          </p:cNvPr>
          <p:cNvSpPr txBox="1">
            <a:spLocks/>
          </p:cNvSpPr>
          <p:nvPr/>
        </p:nvSpPr>
        <p:spPr>
          <a:xfrm>
            <a:off x="2049257" y="5252211"/>
            <a:ext cx="1593998" cy="495392"/>
          </a:xfrm>
          <a:prstGeom prst="rect">
            <a:avLst/>
          </a:prstGeom>
        </p:spPr>
        <p:txBody>
          <a:bodyPr wrap="square" lIns="0" tIns="0" rIns="0" bIns="0">
            <a:spAutoFit/>
          </a:bodyPr>
          <a:lstStyle>
            <a:lvl1pPr marL="0" indent="0" algn="l" defTabSz="914400" rtl="0" eaLnBrk="1" latinLnBrk="0" hangingPunct="1">
              <a:lnSpc>
                <a:spcPct val="120000"/>
              </a:lnSpc>
              <a:spcBef>
                <a:spcPts val="1000"/>
              </a:spcBef>
              <a:buFont typeface="Arial" panose="020B0604020202020204" pitchFamily="34" charset="0"/>
              <a:buNone/>
              <a:defRPr lang="en-US" sz="1400" kern="1200" dirty="0" smtClean="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4"/>
                </a:solidFill>
                <a:latin typeface="Raleway SemiBold" pitchFamily="2" charset="0"/>
              </a:rPr>
              <a:t>MATIÈRES 1ÈRES </a:t>
            </a:r>
            <a:br>
              <a:rPr lang="fr-FR" dirty="0">
                <a:solidFill>
                  <a:schemeClr val="accent4"/>
                </a:solidFill>
                <a:latin typeface="Raleway SemiBold" pitchFamily="2" charset="0"/>
              </a:rPr>
            </a:br>
            <a:r>
              <a:rPr lang="fr-FR" dirty="0">
                <a:solidFill>
                  <a:schemeClr val="accent4"/>
                </a:solidFill>
                <a:latin typeface="Raleway SemiBold" pitchFamily="2" charset="0"/>
              </a:rPr>
              <a:t>(Argile…)</a:t>
            </a:r>
            <a:endParaRPr lang="fr-FR" dirty="0">
              <a:latin typeface="Raleway Light" pitchFamily="2" charset="0"/>
            </a:endParaRPr>
          </a:p>
        </p:txBody>
      </p:sp>
      <p:sp>
        <p:nvSpPr>
          <p:cNvPr id="17" name="Ellipse 16">
            <a:extLst>
              <a:ext uri="{FF2B5EF4-FFF2-40B4-BE49-F238E27FC236}">
                <a16:creationId xmlns:a16="http://schemas.microsoft.com/office/drawing/2014/main" id="{30B951C2-DF4B-8CF2-2097-30E8DC70BD37}"/>
              </a:ext>
            </a:extLst>
          </p:cNvPr>
          <p:cNvSpPr/>
          <p:nvPr/>
        </p:nvSpPr>
        <p:spPr bwMode="auto">
          <a:xfrm>
            <a:off x="124016" y="1975795"/>
            <a:ext cx="2705113" cy="636648"/>
          </a:xfrm>
          <a:prstGeom prst="ellipse">
            <a:avLst/>
          </a:prstGeom>
          <a:solidFill>
            <a:schemeClr val="tx1">
              <a:lumMod val="25000"/>
              <a:lumOff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fr-FR" b="1" dirty="0">
                <a:solidFill>
                  <a:srgbClr val="0C6D66"/>
                </a:solidFill>
              </a:rPr>
              <a:t>Consommation de :</a:t>
            </a:r>
            <a:endParaRPr lang="fr-FR" dirty="0"/>
          </a:p>
        </p:txBody>
      </p:sp>
      <p:sp>
        <p:nvSpPr>
          <p:cNvPr id="18" name="Ellipse 17">
            <a:extLst>
              <a:ext uri="{FF2B5EF4-FFF2-40B4-BE49-F238E27FC236}">
                <a16:creationId xmlns:a16="http://schemas.microsoft.com/office/drawing/2014/main" id="{8277B95D-52BF-BB60-6E80-37DBDBCE96FC}"/>
              </a:ext>
            </a:extLst>
          </p:cNvPr>
          <p:cNvSpPr/>
          <p:nvPr/>
        </p:nvSpPr>
        <p:spPr bwMode="auto">
          <a:xfrm>
            <a:off x="7783134" y="1727357"/>
            <a:ext cx="2859044" cy="655905"/>
          </a:xfrm>
          <a:prstGeom prst="ellipse">
            <a:avLst/>
          </a:prstGeom>
          <a:solidFill>
            <a:schemeClr val="tx1">
              <a:lumMod val="25000"/>
              <a:lumOff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fr-FR" b="1" dirty="0">
                <a:solidFill>
                  <a:srgbClr val="0C6D66"/>
                </a:solidFill>
              </a:rPr>
              <a:t>Rejets de :</a:t>
            </a:r>
          </a:p>
        </p:txBody>
      </p:sp>
      <p:sp>
        <p:nvSpPr>
          <p:cNvPr id="19" name="ZoneTexte 18">
            <a:extLst>
              <a:ext uri="{FF2B5EF4-FFF2-40B4-BE49-F238E27FC236}">
                <a16:creationId xmlns:a16="http://schemas.microsoft.com/office/drawing/2014/main" id="{35589EBD-3B0B-A843-CF42-AC3F75D97DB3}"/>
              </a:ext>
            </a:extLst>
          </p:cNvPr>
          <p:cNvSpPr txBox="1"/>
          <p:nvPr/>
        </p:nvSpPr>
        <p:spPr>
          <a:xfrm>
            <a:off x="8220246" y="2496427"/>
            <a:ext cx="2282856" cy="738664"/>
          </a:xfrm>
          <a:prstGeom prst="rect">
            <a:avLst/>
          </a:prstGeom>
          <a:noFill/>
        </p:spPr>
        <p:txBody>
          <a:bodyPr wrap="square">
            <a:spAutoFit/>
          </a:bodyPr>
          <a:lstStyle/>
          <a:p>
            <a:pPr algn="ctr">
              <a:defRPr/>
            </a:pPr>
            <a:r>
              <a:rPr lang="fr-FR" sz="1400" b="1" dirty="0">
                <a:solidFill>
                  <a:srgbClr val="0C6D66"/>
                </a:solidFill>
                <a:latin typeface="Raleway SemiBold" pitchFamily="2" charset="0"/>
              </a:rPr>
              <a:t>REJET  ATMOSPHERIQUE (poussières)</a:t>
            </a:r>
          </a:p>
        </p:txBody>
      </p:sp>
      <p:sp>
        <p:nvSpPr>
          <p:cNvPr id="20" name="ZoneTexte 19">
            <a:extLst>
              <a:ext uri="{FF2B5EF4-FFF2-40B4-BE49-F238E27FC236}">
                <a16:creationId xmlns:a16="http://schemas.microsoft.com/office/drawing/2014/main" id="{111FD24D-2B0C-781B-17F4-DCFB512311D6}"/>
              </a:ext>
            </a:extLst>
          </p:cNvPr>
          <p:cNvSpPr txBox="1"/>
          <p:nvPr/>
        </p:nvSpPr>
        <p:spPr>
          <a:xfrm>
            <a:off x="8598914" y="4386031"/>
            <a:ext cx="1745803" cy="307777"/>
          </a:xfrm>
          <a:prstGeom prst="rect">
            <a:avLst/>
          </a:prstGeom>
          <a:noFill/>
        </p:spPr>
        <p:txBody>
          <a:bodyPr wrap="square">
            <a:spAutoFit/>
          </a:bodyPr>
          <a:lstStyle/>
          <a:p>
            <a:pPr algn="ctr">
              <a:defRPr/>
            </a:pPr>
            <a:r>
              <a:rPr lang="fr-FR" sz="1400" b="1" dirty="0">
                <a:solidFill>
                  <a:srgbClr val="0C6D66"/>
                </a:solidFill>
                <a:latin typeface="Raleway SemiBold" pitchFamily="2" charset="0"/>
              </a:rPr>
              <a:t>DECHETS</a:t>
            </a:r>
          </a:p>
        </p:txBody>
      </p:sp>
      <p:sp>
        <p:nvSpPr>
          <p:cNvPr id="21" name="ZoneTexte 20">
            <a:extLst>
              <a:ext uri="{FF2B5EF4-FFF2-40B4-BE49-F238E27FC236}">
                <a16:creationId xmlns:a16="http://schemas.microsoft.com/office/drawing/2014/main" id="{21854710-B2F3-AD3D-81AE-7C631CA62104}"/>
              </a:ext>
            </a:extLst>
          </p:cNvPr>
          <p:cNvSpPr txBox="1"/>
          <p:nvPr/>
        </p:nvSpPr>
        <p:spPr>
          <a:xfrm>
            <a:off x="8038866" y="5995455"/>
            <a:ext cx="2347580" cy="523220"/>
          </a:xfrm>
          <a:prstGeom prst="rect">
            <a:avLst/>
          </a:prstGeom>
          <a:noFill/>
        </p:spPr>
        <p:txBody>
          <a:bodyPr wrap="square">
            <a:spAutoFit/>
          </a:bodyPr>
          <a:lstStyle/>
          <a:p>
            <a:pPr>
              <a:defRPr/>
            </a:pPr>
            <a:r>
              <a:rPr lang="fr-FR" sz="1400" b="1" dirty="0">
                <a:solidFill>
                  <a:srgbClr val="0C6D66"/>
                </a:solidFill>
                <a:latin typeface="Raleway SemiBold" pitchFamily="2" charset="0"/>
              </a:rPr>
              <a:t>DEVERSEMENTS DANS LES SOLS ET SOUS-SOLS</a:t>
            </a:r>
          </a:p>
        </p:txBody>
      </p:sp>
      <p:sp>
        <p:nvSpPr>
          <p:cNvPr id="22" name="ZoneTexte 21">
            <a:extLst>
              <a:ext uri="{FF2B5EF4-FFF2-40B4-BE49-F238E27FC236}">
                <a16:creationId xmlns:a16="http://schemas.microsoft.com/office/drawing/2014/main" id="{0E1E7104-0886-B731-830B-ADFEF9AFA9EF}"/>
              </a:ext>
            </a:extLst>
          </p:cNvPr>
          <p:cNvSpPr txBox="1"/>
          <p:nvPr/>
        </p:nvSpPr>
        <p:spPr>
          <a:xfrm>
            <a:off x="8401677" y="3380756"/>
            <a:ext cx="2271265" cy="738664"/>
          </a:xfrm>
          <a:prstGeom prst="rect">
            <a:avLst/>
          </a:prstGeom>
          <a:noFill/>
        </p:spPr>
        <p:txBody>
          <a:bodyPr wrap="square">
            <a:spAutoFit/>
          </a:bodyPr>
          <a:lstStyle/>
          <a:p>
            <a:pPr algn="ctr">
              <a:defRPr/>
            </a:pPr>
            <a:r>
              <a:rPr lang="fr-FR" sz="1400" b="1" dirty="0">
                <a:solidFill>
                  <a:srgbClr val="0C6D66"/>
                </a:solidFill>
                <a:latin typeface="Raleway SemiBold" pitchFamily="2" charset="0"/>
              </a:rPr>
              <a:t>NUISANCES: </a:t>
            </a:r>
          </a:p>
          <a:p>
            <a:pPr algn="ctr">
              <a:defRPr/>
            </a:pPr>
            <a:r>
              <a:rPr lang="fr-FR" sz="1400" b="1" dirty="0">
                <a:solidFill>
                  <a:srgbClr val="0C6D66"/>
                </a:solidFill>
                <a:latin typeface="Raleway SemiBold" pitchFamily="2" charset="0"/>
              </a:rPr>
              <a:t>AUDITIVES, OLFACTIVES ET VISUELLES</a:t>
            </a:r>
          </a:p>
        </p:txBody>
      </p:sp>
      <p:sp>
        <p:nvSpPr>
          <p:cNvPr id="23" name="ZoneTexte 22">
            <a:extLst>
              <a:ext uri="{FF2B5EF4-FFF2-40B4-BE49-F238E27FC236}">
                <a16:creationId xmlns:a16="http://schemas.microsoft.com/office/drawing/2014/main" id="{8BE3016B-B7F8-0DC9-8B2D-CD30F3804EF9}"/>
              </a:ext>
            </a:extLst>
          </p:cNvPr>
          <p:cNvSpPr txBox="1"/>
          <p:nvPr/>
        </p:nvSpPr>
        <p:spPr>
          <a:xfrm>
            <a:off x="8353499" y="5301081"/>
            <a:ext cx="2196625" cy="307777"/>
          </a:xfrm>
          <a:prstGeom prst="rect">
            <a:avLst/>
          </a:prstGeom>
          <a:noFill/>
        </p:spPr>
        <p:txBody>
          <a:bodyPr wrap="square">
            <a:spAutoFit/>
          </a:bodyPr>
          <a:lstStyle/>
          <a:p>
            <a:pPr algn="ctr">
              <a:defRPr/>
            </a:pPr>
            <a:r>
              <a:rPr lang="fr-FR" sz="1400" b="1" dirty="0">
                <a:solidFill>
                  <a:srgbClr val="0C6D66"/>
                </a:solidFill>
                <a:latin typeface="Raleway SemiBold" pitchFamily="2" charset="0"/>
              </a:rPr>
              <a:t>REJETS AQUEUX</a:t>
            </a:r>
          </a:p>
        </p:txBody>
      </p:sp>
      <p:sp>
        <p:nvSpPr>
          <p:cNvPr id="24" name="Flèche : courbe vers le haut 23">
            <a:extLst>
              <a:ext uri="{FF2B5EF4-FFF2-40B4-BE49-F238E27FC236}">
                <a16:creationId xmlns:a16="http://schemas.microsoft.com/office/drawing/2014/main" id="{1AECC60A-C024-0D49-3DF3-AE9A27072537}"/>
              </a:ext>
            </a:extLst>
          </p:cNvPr>
          <p:cNvSpPr/>
          <p:nvPr/>
        </p:nvSpPr>
        <p:spPr>
          <a:xfrm rot="287314">
            <a:off x="6812433" y="4452426"/>
            <a:ext cx="1941402" cy="278228"/>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 name="Flèche : courbe vers le haut 24">
            <a:extLst>
              <a:ext uri="{FF2B5EF4-FFF2-40B4-BE49-F238E27FC236}">
                <a16:creationId xmlns:a16="http://schemas.microsoft.com/office/drawing/2014/main" id="{EA9A40F0-81B9-4702-CE0F-F4C923FDF4E2}"/>
              </a:ext>
            </a:extLst>
          </p:cNvPr>
          <p:cNvSpPr/>
          <p:nvPr/>
        </p:nvSpPr>
        <p:spPr>
          <a:xfrm rot="998662">
            <a:off x="6563710" y="5246361"/>
            <a:ext cx="1941402" cy="368321"/>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Flèche : courbe vers le haut 25">
            <a:extLst>
              <a:ext uri="{FF2B5EF4-FFF2-40B4-BE49-F238E27FC236}">
                <a16:creationId xmlns:a16="http://schemas.microsoft.com/office/drawing/2014/main" id="{0BC950F3-6D24-68F3-44E3-8DF1F5EE5DC3}"/>
              </a:ext>
            </a:extLst>
          </p:cNvPr>
          <p:cNvSpPr/>
          <p:nvPr/>
        </p:nvSpPr>
        <p:spPr>
          <a:xfrm rot="964182">
            <a:off x="6319249" y="5910870"/>
            <a:ext cx="1782331" cy="368321"/>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Flèche : courbe vers le haut 26">
            <a:extLst>
              <a:ext uri="{FF2B5EF4-FFF2-40B4-BE49-F238E27FC236}">
                <a16:creationId xmlns:a16="http://schemas.microsoft.com/office/drawing/2014/main" id="{17CB0ADF-6948-3601-FBA5-8482A11E5537}"/>
              </a:ext>
            </a:extLst>
          </p:cNvPr>
          <p:cNvSpPr/>
          <p:nvPr/>
        </p:nvSpPr>
        <p:spPr>
          <a:xfrm rot="20488753" flipV="1">
            <a:off x="6612189" y="2746983"/>
            <a:ext cx="1941402" cy="355338"/>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8" name="Picture 10" descr="Pollution atmosphérique - Icônes écologie et environnement gratuites">
            <a:extLst>
              <a:ext uri="{FF2B5EF4-FFF2-40B4-BE49-F238E27FC236}">
                <a16:creationId xmlns:a16="http://schemas.microsoft.com/office/drawing/2014/main" id="{96EBD629-D551-E3BC-5BB8-B1272DD096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3102" y="2162589"/>
            <a:ext cx="973046" cy="97304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Image et photo de Poubelle Dé (essai gratuit) | Bigstock">
            <a:extLst>
              <a:ext uri="{FF2B5EF4-FFF2-40B4-BE49-F238E27FC236}">
                <a16:creationId xmlns:a16="http://schemas.microsoft.com/office/drawing/2014/main" id="{1FBD83C7-AC08-E6F7-419C-F83CED7E9C5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1154"/>
          <a:stretch/>
        </p:blipFill>
        <p:spPr bwMode="auto">
          <a:xfrm>
            <a:off x="10216325" y="4090387"/>
            <a:ext cx="724902" cy="961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Pollution de l'eau - BrainPOP Français">
            <a:extLst>
              <a:ext uri="{FF2B5EF4-FFF2-40B4-BE49-F238E27FC236}">
                <a16:creationId xmlns:a16="http://schemas.microsoft.com/office/drawing/2014/main" id="{967450A5-69B3-6052-14A3-5A88E0E576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83654" y="5099019"/>
            <a:ext cx="946811" cy="70970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1" name="Picture 18" descr="Illustration Vectorielle De La Pollution Des Sols Par Les Déchets Chimiques  Toxiques Vecteurs libres de droits et plus d'images vectorielles de Abandon  de détritus - iStock">
            <a:extLst>
              <a:ext uri="{FF2B5EF4-FFF2-40B4-BE49-F238E27FC236}">
                <a16:creationId xmlns:a16="http://schemas.microsoft.com/office/drawing/2014/main" id="{C7C153D2-4A50-A4F6-3D01-5FD9BA46FF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41575" y="5900481"/>
            <a:ext cx="873322" cy="873322"/>
          </a:xfrm>
          <a:prstGeom prst="rect">
            <a:avLst/>
          </a:prstGeom>
          <a:noFill/>
          <a:extLst>
            <a:ext uri="{909E8E84-426E-40DD-AFC4-6F175D3DCCD1}">
              <a14:hiddenFill xmlns:a14="http://schemas.microsoft.com/office/drawing/2010/main">
                <a:solidFill>
                  <a:srgbClr val="FFFFFF"/>
                </a:solidFill>
              </a14:hiddenFill>
            </a:ext>
          </a:extLst>
        </p:spPr>
      </p:pic>
      <p:sp>
        <p:nvSpPr>
          <p:cNvPr id="32" name="Flèche : courbe vers le haut 31">
            <a:extLst>
              <a:ext uri="{FF2B5EF4-FFF2-40B4-BE49-F238E27FC236}">
                <a16:creationId xmlns:a16="http://schemas.microsoft.com/office/drawing/2014/main" id="{745E6174-8091-09C1-7899-A077A5533C15}"/>
              </a:ext>
            </a:extLst>
          </p:cNvPr>
          <p:cNvSpPr/>
          <p:nvPr/>
        </p:nvSpPr>
        <p:spPr>
          <a:xfrm rot="21098752" flipV="1">
            <a:off x="6666973" y="3342955"/>
            <a:ext cx="1941402" cy="355338"/>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3" name="ZoneTexte 5">
            <a:extLst>
              <a:ext uri="{FF2B5EF4-FFF2-40B4-BE49-F238E27FC236}">
                <a16:creationId xmlns:a16="http://schemas.microsoft.com/office/drawing/2014/main" id="{D79883B1-A653-0224-95EA-BCB63722DFBD}"/>
              </a:ext>
            </a:extLst>
          </p:cNvPr>
          <p:cNvSpPr txBox="1">
            <a:spLocks noChangeArrowheads="1"/>
          </p:cNvSpPr>
          <p:nvPr/>
        </p:nvSpPr>
        <p:spPr bwMode="auto">
          <a:xfrm>
            <a:off x="4948072" y="4868186"/>
            <a:ext cx="1703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pPr algn="ctr" eaLnBrk="1" hangingPunct="1"/>
            <a:r>
              <a:rPr lang="fr-FR" sz="2400" b="1" dirty="0"/>
              <a:t>ISS</a:t>
            </a:r>
          </a:p>
        </p:txBody>
      </p:sp>
    </p:spTree>
    <p:extLst>
      <p:ext uri="{BB962C8B-B14F-4D97-AF65-F5344CB8AC3E}">
        <p14:creationId xmlns:p14="http://schemas.microsoft.com/office/powerpoint/2010/main" val="203718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1200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13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1800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1900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2000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 descr="http://comps.canstockphoto.com/can-stock-photo_csp4646899.jpg">
            <a:extLst>
              <a:ext uri="{FF2B5EF4-FFF2-40B4-BE49-F238E27FC236}">
                <a16:creationId xmlns:a16="http://schemas.microsoft.com/office/drawing/2014/main" id="{EE2A3512-B819-E2C6-1D01-4E967855AF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1365"/>
          <a:stretch>
            <a:fillRect/>
          </a:stretch>
        </p:blipFill>
        <p:spPr bwMode="auto">
          <a:xfrm>
            <a:off x="9596332" y="5829512"/>
            <a:ext cx="931185" cy="89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2219109-8703-7C49-D354-2AB42692D6BF}"/>
              </a:ext>
            </a:extLst>
          </p:cNvPr>
          <p:cNvSpPr txBox="1"/>
          <p:nvPr/>
        </p:nvSpPr>
        <p:spPr>
          <a:xfrm>
            <a:off x="2299911" y="1102652"/>
            <a:ext cx="8653825" cy="523220"/>
          </a:xfrm>
          <a:prstGeom prst="rect">
            <a:avLst/>
          </a:prstGeom>
          <a:solidFill>
            <a:schemeClr val="bg1"/>
          </a:solidFill>
        </p:spPr>
        <p:txBody>
          <a:bodyPr wrap="square">
            <a:spAutoFit/>
          </a:bodyPr>
          <a:lstStyle/>
          <a:p>
            <a:pPr algn="ctr">
              <a:defRPr/>
            </a:pPr>
            <a:r>
              <a:rPr lang="fr-FR" sz="2800" b="1" dirty="0">
                <a:solidFill>
                  <a:schemeClr val="accent1">
                    <a:lumMod val="75000"/>
                  </a:schemeClr>
                </a:solidFill>
              </a:rPr>
              <a:t>Risque n°1 </a:t>
            </a:r>
            <a:r>
              <a:rPr lang="fr-FR" sz="2000" b="1" dirty="0">
                <a:solidFill>
                  <a:schemeClr val="accent1">
                    <a:lumMod val="75000"/>
                  </a:schemeClr>
                </a:solidFill>
              </a:rPr>
              <a:t>: Utilisation excessive des ressources naturelles  </a:t>
            </a:r>
          </a:p>
        </p:txBody>
      </p:sp>
      <p:sp>
        <p:nvSpPr>
          <p:cNvPr id="34" name="ZoneTexte 33">
            <a:extLst>
              <a:ext uri="{FF2B5EF4-FFF2-40B4-BE49-F238E27FC236}">
                <a16:creationId xmlns:a16="http://schemas.microsoft.com/office/drawing/2014/main" id="{C82BB363-630A-F78E-938A-F99D4A91873B}"/>
              </a:ext>
            </a:extLst>
          </p:cNvPr>
          <p:cNvSpPr txBox="1"/>
          <p:nvPr/>
        </p:nvSpPr>
        <p:spPr bwMode="auto">
          <a:xfrm>
            <a:off x="2495901" y="2870101"/>
            <a:ext cx="785812" cy="369332"/>
          </a:xfrm>
          <a:prstGeom prst="rect">
            <a:avLst/>
          </a:prstGeom>
          <a:noFill/>
        </p:spPr>
        <p:txBody>
          <a:bodyPr>
            <a:spAutoFit/>
          </a:bodyPr>
          <a:lstStyle/>
          <a:p>
            <a:pPr>
              <a:defRPr/>
            </a:pPr>
            <a:r>
              <a:rPr lang="fr-FR" b="1" dirty="0">
                <a:solidFill>
                  <a:schemeClr val="bg2">
                    <a:lumMod val="50000"/>
                  </a:schemeClr>
                </a:solidFill>
              </a:rPr>
              <a:t>EAU</a:t>
            </a:r>
          </a:p>
        </p:txBody>
      </p:sp>
      <p:sp>
        <p:nvSpPr>
          <p:cNvPr id="37" name="ZoneTexte 36">
            <a:extLst>
              <a:ext uri="{FF2B5EF4-FFF2-40B4-BE49-F238E27FC236}">
                <a16:creationId xmlns:a16="http://schemas.microsoft.com/office/drawing/2014/main" id="{C73372EA-560D-BCAA-56F2-B01EE2CFB503}"/>
              </a:ext>
            </a:extLst>
          </p:cNvPr>
          <p:cNvSpPr txBox="1"/>
          <p:nvPr/>
        </p:nvSpPr>
        <p:spPr bwMode="auto">
          <a:xfrm>
            <a:off x="8218838" y="2870101"/>
            <a:ext cx="2098675" cy="369332"/>
          </a:xfrm>
          <a:prstGeom prst="rect">
            <a:avLst/>
          </a:prstGeom>
          <a:noFill/>
        </p:spPr>
        <p:txBody>
          <a:bodyPr>
            <a:spAutoFit/>
          </a:bodyPr>
          <a:lstStyle/>
          <a:p>
            <a:pPr>
              <a:defRPr/>
            </a:pPr>
            <a:r>
              <a:rPr lang="fr-FR" b="1" dirty="0">
                <a:solidFill>
                  <a:schemeClr val="bg2">
                    <a:lumMod val="50000"/>
                  </a:schemeClr>
                </a:solidFill>
              </a:rPr>
              <a:t>MATIERES</a:t>
            </a:r>
            <a:r>
              <a:rPr lang="fr-FR" b="1" dirty="0"/>
              <a:t> </a:t>
            </a:r>
            <a:r>
              <a:rPr lang="fr-FR" b="1" dirty="0">
                <a:solidFill>
                  <a:schemeClr val="bg2">
                    <a:lumMod val="50000"/>
                  </a:schemeClr>
                </a:solidFill>
              </a:rPr>
              <a:t>1ères</a:t>
            </a:r>
          </a:p>
        </p:txBody>
      </p:sp>
      <p:sp>
        <p:nvSpPr>
          <p:cNvPr id="38" name="ZoneTexte 37">
            <a:extLst>
              <a:ext uri="{FF2B5EF4-FFF2-40B4-BE49-F238E27FC236}">
                <a16:creationId xmlns:a16="http://schemas.microsoft.com/office/drawing/2014/main" id="{D43C8796-99A8-3EB3-5874-9DB008D62830}"/>
              </a:ext>
            </a:extLst>
          </p:cNvPr>
          <p:cNvSpPr txBox="1"/>
          <p:nvPr/>
        </p:nvSpPr>
        <p:spPr bwMode="auto">
          <a:xfrm>
            <a:off x="5270602" y="2841525"/>
            <a:ext cx="1356221" cy="369332"/>
          </a:xfrm>
          <a:prstGeom prst="rect">
            <a:avLst/>
          </a:prstGeom>
          <a:noFill/>
        </p:spPr>
        <p:txBody>
          <a:bodyPr wrap="square">
            <a:spAutoFit/>
          </a:bodyPr>
          <a:lstStyle/>
          <a:p>
            <a:pPr algn="ctr">
              <a:defRPr/>
            </a:pPr>
            <a:r>
              <a:rPr lang="fr-FR" b="1" dirty="0">
                <a:solidFill>
                  <a:schemeClr val="bg2">
                    <a:lumMod val="50000"/>
                  </a:schemeClr>
                </a:solidFill>
              </a:rPr>
              <a:t>ENERGIE</a:t>
            </a:r>
          </a:p>
        </p:txBody>
      </p:sp>
      <p:sp>
        <p:nvSpPr>
          <p:cNvPr id="40" name="ZoneTexte 39">
            <a:extLst>
              <a:ext uri="{FF2B5EF4-FFF2-40B4-BE49-F238E27FC236}">
                <a16:creationId xmlns:a16="http://schemas.microsoft.com/office/drawing/2014/main" id="{E6D45F5B-7636-BF18-6AB0-092EDE8DF067}"/>
              </a:ext>
            </a:extLst>
          </p:cNvPr>
          <p:cNvSpPr txBox="1"/>
          <p:nvPr/>
        </p:nvSpPr>
        <p:spPr>
          <a:xfrm>
            <a:off x="3119787" y="3307050"/>
            <a:ext cx="5962651" cy="523220"/>
          </a:xfrm>
          <a:prstGeom prst="rect">
            <a:avLst/>
          </a:prstGeom>
          <a:noFill/>
        </p:spPr>
        <p:txBody>
          <a:bodyPr>
            <a:spAutoFit/>
          </a:bodyPr>
          <a:lstStyle/>
          <a:p>
            <a:pPr algn="ctr">
              <a:defRPr/>
            </a:pPr>
            <a:r>
              <a:rPr lang="fr-FR" sz="2800" b="1" dirty="0">
                <a:solidFill>
                  <a:schemeClr val="accent1">
                    <a:lumMod val="75000"/>
                  </a:schemeClr>
                </a:solidFill>
              </a:rPr>
              <a:t>Quel est le risque encouru ?</a:t>
            </a:r>
            <a:endParaRPr lang="fr-FR" sz="2000" b="1" dirty="0">
              <a:solidFill>
                <a:schemeClr val="accent1">
                  <a:lumMod val="75000"/>
                </a:schemeClr>
              </a:solidFill>
            </a:endParaRPr>
          </a:p>
        </p:txBody>
      </p:sp>
      <p:sp>
        <p:nvSpPr>
          <p:cNvPr id="41" name="ZoneTexte 40">
            <a:extLst>
              <a:ext uri="{FF2B5EF4-FFF2-40B4-BE49-F238E27FC236}">
                <a16:creationId xmlns:a16="http://schemas.microsoft.com/office/drawing/2014/main" id="{EDD75B22-69DF-8554-3F37-2280D85ABEBB}"/>
              </a:ext>
            </a:extLst>
          </p:cNvPr>
          <p:cNvSpPr txBox="1"/>
          <p:nvPr/>
        </p:nvSpPr>
        <p:spPr>
          <a:xfrm>
            <a:off x="878229" y="3859628"/>
            <a:ext cx="10126128" cy="400110"/>
          </a:xfrm>
          <a:prstGeom prst="rect">
            <a:avLst/>
          </a:prstGeom>
          <a:noFill/>
        </p:spPr>
        <p:txBody>
          <a:bodyPr wrap="square">
            <a:spAutoFit/>
          </a:bodyPr>
          <a:lstStyle/>
          <a:p>
            <a:pPr algn="ctr">
              <a:defRPr/>
            </a:pPr>
            <a:r>
              <a:rPr lang="fr-FR" sz="2000" dirty="0">
                <a:solidFill>
                  <a:schemeClr val="accent1">
                    <a:lumMod val="75000"/>
                  </a:schemeClr>
                </a:solidFill>
                <a:sym typeface="Wingdings" pitchFamily="2" charset="2"/>
              </a:rPr>
              <a:t> En cas de surconsommation, risque d'épuisement de ces ressources naturelles</a:t>
            </a:r>
            <a:endParaRPr lang="fr-FR" sz="1600" dirty="0">
              <a:solidFill>
                <a:schemeClr val="accent1">
                  <a:lumMod val="75000"/>
                </a:schemeClr>
              </a:solidFill>
            </a:endParaRPr>
          </a:p>
        </p:txBody>
      </p:sp>
      <p:sp>
        <p:nvSpPr>
          <p:cNvPr id="42" name="ZoneTexte 41">
            <a:extLst>
              <a:ext uri="{FF2B5EF4-FFF2-40B4-BE49-F238E27FC236}">
                <a16:creationId xmlns:a16="http://schemas.microsoft.com/office/drawing/2014/main" id="{B521E678-8821-6288-6C24-08FAAD2FF301}"/>
              </a:ext>
            </a:extLst>
          </p:cNvPr>
          <p:cNvSpPr txBox="1"/>
          <p:nvPr/>
        </p:nvSpPr>
        <p:spPr>
          <a:xfrm>
            <a:off x="3158145" y="4563020"/>
            <a:ext cx="5962651" cy="523220"/>
          </a:xfrm>
          <a:prstGeom prst="rect">
            <a:avLst/>
          </a:prstGeom>
          <a:noFill/>
        </p:spPr>
        <p:txBody>
          <a:bodyPr>
            <a:spAutoFit/>
          </a:bodyPr>
          <a:lstStyle/>
          <a:p>
            <a:pPr algn="ctr">
              <a:defRPr/>
            </a:pPr>
            <a:r>
              <a:rPr lang="fr-FR" sz="2800" b="1" dirty="0">
                <a:solidFill>
                  <a:schemeClr val="accent1">
                    <a:lumMod val="75000"/>
                  </a:schemeClr>
                </a:solidFill>
              </a:rPr>
              <a:t>Comment prévenir ce risque ?</a:t>
            </a:r>
            <a:endParaRPr lang="fr-FR" sz="2000" b="1" dirty="0">
              <a:solidFill>
                <a:schemeClr val="accent1">
                  <a:lumMod val="75000"/>
                </a:schemeClr>
              </a:solidFill>
            </a:endParaRPr>
          </a:p>
        </p:txBody>
      </p:sp>
      <p:sp>
        <p:nvSpPr>
          <p:cNvPr id="43" name="ZoneTexte 42">
            <a:extLst>
              <a:ext uri="{FF2B5EF4-FFF2-40B4-BE49-F238E27FC236}">
                <a16:creationId xmlns:a16="http://schemas.microsoft.com/office/drawing/2014/main" id="{923D98DD-7D63-BD94-5915-F74CCD863FAF}"/>
              </a:ext>
            </a:extLst>
          </p:cNvPr>
          <p:cNvSpPr txBox="1"/>
          <p:nvPr/>
        </p:nvSpPr>
        <p:spPr>
          <a:xfrm>
            <a:off x="106262" y="5006548"/>
            <a:ext cx="11809312" cy="707886"/>
          </a:xfrm>
          <a:prstGeom prst="rect">
            <a:avLst/>
          </a:prstGeom>
          <a:noFill/>
        </p:spPr>
        <p:txBody>
          <a:bodyPr wrap="square">
            <a:spAutoFit/>
          </a:bodyPr>
          <a:lstStyle/>
          <a:p>
            <a:pPr algn="ctr">
              <a:defRPr/>
            </a:pPr>
            <a:r>
              <a:rPr lang="fr-FR" sz="2000" dirty="0">
                <a:solidFill>
                  <a:schemeClr val="accent1">
                    <a:lumMod val="75000"/>
                  </a:schemeClr>
                </a:solidFill>
                <a:sym typeface="Wingdings" pitchFamily="2" charset="2"/>
              </a:rPr>
              <a:t> Je réduis ma consommation, je ne gaspille pas, j’utilise à bon escient, je propose des idées des réduction (via les MV) </a:t>
            </a:r>
            <a:endParaRPr lang="fr-FR" sz="1600" dirty="0">
              <a:solidFill>
                <a:schemeClr val="accent1">
                  <a:lumMod val="75000"/>
                </a:schemeClr>
              </a:solidFill>
            </a:endParaRPr>
          </a:p>
        </p:txBody>
      </p:sp>
      <p:sp>
        <p:nvSpPr>
          <p:cNvPr id="46" name="ZoneTexte 45">
            <a:extLst>
              <a:ext uri="{FF2B5EF4-FFF2-40B4-BE49-F238E27FC236}">
                <a16:creationId xmlns:a16="http://schemas.microsoft.com/office/drawing/2014/main" id="{0A6430B4-CD76-B731-0050-89C84D1319E9}"/>
              </a:ext>
            </a:extLst>
          </p:cNvPr>
          <p:cNvSpPr txBox="1"/>
          <p:nvPr/>
        </p:nvSpPr>
        <p:spPr>
          <a:xfrm>
            <a:off x="6364238" y="5829512"/>
            <a:ext cx="2812261" cy="830997"/>
          </a:xfrm>
          <a:prstGeom prst="rect">
            <a:avLst/>
          </a:prstGeom>
          <a:solidFill>
            <a:schemeClr val="bg1">
              <a:lumMod val="95000"/>
            </a:schemeClr>
          </a:solidFill>
          <a:scene3d>
            <a:camera prst="orthographicFront"/>
            <a:lightRig rig="threePt" dir="t"/>
          </a:scene3d>
          <a:sp3d>
            <a:bevelT w="152400" h="50800" prst="softRound"/>
          </a:sp3d>
        </p:spPr>
        <p:txBody>
          <a:bodyPr wrap="square">
            <a:spAutoFit/>
          </a:bodyPr>
          <a:lstStyle/>
          <a:p>
            <a:pPr algn="ctr">
              <a:defRPr/>
            </a:pPr>
            <a:r>
              <a:rPr lang="fr-FR" sz="2400" b="1" dirty="0">
                <a:solidFill>
                  <a:srgbClr val="0C6D66"/>
                </a:solidFill>
              </a:rPr>
              <a:t>Agir pour l’environnement</a:t>
            </a:r>
          </a:p>
        </p:txBody>
      </p:sp>
      <p:pic>
        <p:nvPicPr>
          <p:cNvPr id="47" name="Picture 2" descr="icône d'émission de co2 dans le style comique. illustration de vecteur de  dessin animé de catastrophe de nuage sur fond blanc isolé. concept  d'entreprise de signe d'effet d'éclaboussure d'environnement. 18765234 Art  vectoriel">
            <a:extLst>
              <a:ext uri="{FF2B5EF4-FFF2-40B4-BE49-F238E27FC236}">
                <a16:creationId xmlns:a16="http://schemas.microsoft.com/office/drawing/2014/main" id="{E0C354C8-17A7-0A13-C0F5-3FC3657F38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89" b="11808"/>
          <a:stretch/>
        </p:blipFill>
        <p:spPr bwMode="auto">
          <a:xfrm>
            <a:off x="190882" y="5706435"/>
            <a:ext cx="1414849" cy="109655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omment faire des économies d'eau ? Conseils et astuces plombier pro">
            <a:extLst>
              <a:ext uri="{FF2B5EF4-FFF2-40B4-BE49-F238E27FC236}">
                <a16:creationId xmlns:a16="http://schemas.microsoft.com/office/drawing/2014/main" id="{431DB3E3-C944-3FB5-1BA7-814CD7AFB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4635" y="5791551"/>
            <a:ext cx="1433510" cy="94074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Pour Allumer La Lumière. L'homme Appuie Sur Le Bouton De L'interrupteur  Avec Son Doigt Illustration de Vecteur - Illustration du action,  chiquenaude: 212778760">
            <a:extLst>
              <a:ext uri="{FF2B5EF4-FFF2-40B4-BE49-F238E27FC236}">
                <a16:creationId xmlns:a16="http://schemas.microsoft.com/office/drawing/2014/main" id="{85052E9F-8D73-5721-6A50-057A5CC530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8695" y="5729939"/>
            <a:ext cx="1004086" cy="1063963"/>
          </a:xfrm>
          <a:prstGeom prst="ellipse">
            <a:avLst/>
          </a:prstGeom>
          <a:ln>
            <a:noFill/>
          </a:ln>
          <a:effectLst/>
          <a:extLst>
            <a:ext uri="{909E8E84-426E-40DD-AFC4-6F175D3DCCD1}">
              <a14:hiddenFill xmlns:a14="http://schemas.microsoft.com/office/drawing/2010/main">
                <a:solidFill>
                  <a:srgbClr val="FFFFFF"/>
                </a:solidFill>
              </a14:hiddenFill>
            </a:ext>
          </a:extLst>
        </p:spPr>
      </p:pic>
      <p:pic>
        <p:nvPicPr>
          <p:cNvPr id="50" name="Picture 8" descr="icône flèche verte droite 11391148 Art vectoriel chez Vecteezy">
            <a:extLst>
              <a:ext uri="{FF2B5EF4-FFF2-40B4-BE49-F238E27FC236}">
                <a16:creationId xmlns:a16="http://schemas.microsoft.com/office/drawing/2014/main" id="{169B7FEC-902E-85C1-361B-37185B2A98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516" t="30000" r="6068" b="30575"/>
          <a:stretch/>
        </p:blipFill>
        <p:spPr bwMode="auto">
          <a:xfrm>
            <a:off x="4833192" y="5952485"/>
            <a:ext cx="1282396" cy="58505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Goutte dEau Logo Template Vecteur Eau Icône Design V2">
            <a:extLst>
              <a:ext uri="{FF2B5EF4-FFF2-40B4-BE49-F238E27FC236}">
                <a16:creationId xmlns:a16="http://schemas.microsoft.com/office/drawing/2014/main" id="{9A82C3BA-899E-CADB-3A6A-94BA8078C5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149" t="17564" r="35443" b="17436"/>
          <a:stretch/>
        </p:blipFill>
        <p:spPr bwMode="auto">
          <a:xfrm>
            <a:off x="2475824" y="1825927"/>
            <a:ext cx="694593" cy="9595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Qu'est-ce la classe énergie d'une maison ? | Ecofoyer.fr : le guide pour  réussir votre éco construction">
            <a:extLst>
              <a:ext uri="{FF2B5EF4-FFF2-40B4-BE49-F238E27FC236}">
                <a16:creationId xmlns:a16="http://schemas.microsoft.com/office/drawing/2014/main" id="{E802A1EF-AAD3-20A5-F2CC-4214410EFF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9954" y="1781110"/>
            <a:ext cx="2143628" cy="107181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Les matières premières face à la prochaine croissance mondiale – Commodesk">
            <a:extLst>
              <a:ext uri="{FF2B5EF4-FFF2-40B4-BE49-F238E27FC236}">
                <a16:creationId xmlns:a16="http://schemas.microsoft.com/office/drawing/2014/main" id="{2F1CB6AF-57EB-F32F-7F88-24948088CD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2980" y="1656324"/>
            <a:ext cx="1266820" cy="126682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texte 1">
            <a:extLst>
              <a:ext uri="{FF2B5EF4-FFF2-40B4-BE49-F238E27FC236}">
                <a16:creationId xmlns:a16="http://schemas.microsoft.com/office/drawing/2014/main" id="{98F60AEC-15B4-B6AE-A4A1-83A8D381279D}"/>
              </a:ext>
            </a:extLst>
          </p:cNvPr>
          <p:cNvSpPr>
            <a:spLocks noGrp="1"/>
          </p:cNvSpPr>
          <p:nvPr>
            <p:ph type="body" sz="quarter" idx="10"/>
          </p:nvPr>
        </p:nvSpPr>
        <p:spPr>
          <a:xfrm>
            <a:off x="878229" y="163557"/>
            <a:ext cx="9651124" cy="793038"/>
          </a:xfrm>
        </p:spPr>
        <p:txBody>
          <a:bodyPr/>
          <a:lstStyle/>
          <a:p>
            <a:r>
              <a:rPr lang="fr-FR" sz="2400" b="1" dirty="0"/>
              <a:t>Réglementaire / L’Environnement, l’hygiène et la sécurité </a:t>
            </a:r>
          </a:p>
          <a:p>
            <a:pPr algn="ctr"/>
            <a:r>
              <a:rPr lang="fr-FR" sz="2400" b="1" i="1" dirty="0"/>
              <a:t>sur le site de l’Isle sur la Sorgue</a:t>
            </a:r>
          </a:p>
        </p:txBody>
      </p:sp>
    </p:spTree>
    <p:extLst>
      <p:ext uri="{BB962C8B-B14F-4D97-AF65-F5344CB8AC3E}">
        <p14:creationId xmlns:p14="http://schemas.microsoft.com/office/powerpoint/2010/main" val="271343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60BBECF-FF3A-BB03-01F5-BCA2151F1BBF}"/>
              </a:ext>
            </a:extLst>
          </p:cNvPr>
          <p:cNvSpPr txBox="1"/>
          <p:nvPr/>
        </p:nvSpPr>
        <p:spPr>
          <a:xfrm>
            <a:off x="3003550" y="1082222"/>
            <a:ext cx="5962651" cy="523220"/>
          </a:xfrm>
          <a:prstGeom prst="rect">
            <a:avLst/>
          </a:prstGeom>
          <a:solidFill>
            <a:schemeClr val="bg1"/>
          </a:solidFill>
        </p:spPr>
        <p:txBody>
          <a:bodyPr>
            <a:spAutoFit/>
          </a:bodyPr>
          <a:lstStyle/>
          <a:p>
            <a:pPr algn="ctr">
              <a:defRPr/>
            </a:pPr>
            <a:r>
              <a:rPr lang="fr-FR" sz="2800" b="1" dirty="0">
                <a:solidFill>
                  <a:schemeClr val="accent1">
                    <a:lumMod val="75000"/>
                  </a:schemeClr>
                </a:solidFill>
              </a:rPr>
              <a:t>Risque n°2 </a:t>
            </a:r>
            <a:r>
              <a:rPr lang="fr-FR" sz="2000" b="1" dirty="0">
                <a:solidFill>
                  <a:schemeClr val="accent1">
                    <a:lumMod val="75000"/>
                  </a:schemeClr>
                </a:solidFill>
              </a:rPr>
              <a:t>: Les déchets</a:t>
            </a:r>
          </a:p>
        </p:txBody>
      </p:sp>
      <p:sp>
        <p:nvSpPr>
          <p:cNvPr id="6" name="ZoneTexte 5">
            <a:extLst>
              <a:ext uri="{FF2B5EF4-FFF2-40B4-BE49-F238E27FC236}">
                <a16:creationId xmlns:a16="http://schemas.microsoft.com/office/drawing/2014/main" id="{17434ACA-CFDD-BACE-7F7C-97A452693B8C}"/>
              </a:ext>
            </a:extLst>
          </p:cNvPr>
          <p:cNvSpPr txBox="1"/>
          <p:nvPr/>
        </p:nvSpPr>
        <p:spPr bwMode="auto">
          <a:xfrm>
            <a:off x="5319714" y="2884147"/>
            <a:ext cx="1355725" cy="369332"/>
          </a:xfrm>
          <a:prstGeom prst="rect">
            <a:avLst/>
          </a:prstGeom>
          <a:noFill/>
        </p:spPr>
        <p:txBody>
          <a:bodyPr>
            <a:spAutoFit/>
          </a:bodyPr>
          <a:lstStyle/>
          <a:p>
            <a:pPr algn="ctr">
              <a:defRPr/>
            </a:pPr>
            <a:r>
              <a:rPr lang="fr-FR" b="1" dirty="0">
                <a:solidFill>
                  <a:schemeClr val="bg2">
                    <a:lumMod val="50000"/>
                  </a:schemeClr>
                </a:solidFill>
              </a:rPr>
              <a:t>DECHETS</a:t>
            </a:r>
          </a:p>
        </p:txBody>
      </p:sp>
      <p:sp>
        <p:nvSpPr>
          <p:cNvPr id="7" name="ZoneTexte 6">
            <a:extLst>
              <a:ext uri="{FF2B5EF4-FFF2-40B4-BE49-F238E27FC236}">
                <a16:creationId xmlns:a16="http://schemas.microsoft.com/office/drawing/2014/main" id="{625AD968-4476-FA57-CE29-8768AB658732}"/>
              </a:ext>
            </a:extLst>
          </p:cNvPr>
          <p:cNvSpPr txBox="1"/>
          <p:nvPr/>
        </p:nvSpPr>
        <p:spPr>
          <a:xfrm>
            <a:off x="3244851" y="3225216"/>
            <a:ext cx="5962651" cy="523220"/>
          </a:xfrm>
          <a:prstGeom prst="rect">
            <a:avLst/>
          </a:prstGeom>
          <a:noFill/>
        </p:spPr>
        <p:txBody>
          <a:bodyPr>
            <a:spAutoFit/>
          </a:bodyPr>
          <a:lstStyle/>
          <a:p>
            <a:pPr algn="ctr">
              <a:defRPr/>
            </a:pPr>
            <a:r>
              <a:rPr lang="fr-FR" sz="2800" b="1" dirty="0">
                <a:solidFill>
                  <a:schemeClr val="accent1">
                    <a:lumMod val="75000"/>
                  </a:schemeClr>
                </a:solidFill>
              </a:rPr>
              <a:t>Quel est le risque encouru ?</a:t>
            </a:r>
            <a:endParaRPr lang="fr-FR" sz="2000" b="1" dirty="0">
              <a:solidFill>
                <a:schemeClr val="accent1">
                  <a:lumMod val="75000"/>
                </a:schemeClr>
              </a:solidFill>
            </a:endParaRPr>
          </a:p>
        </p:txBody>
      </p:sp>
      <p:sp>
        <p:nvSpPr>
          <p:cNvPr id="8" name="ZoneTexte 7">
            <a:extLst>
              <a:ext uri="{FF2B5EF4-FFF2-40B4-BE49-F238E27FC236}">
                <a16:creationId xmlns:a16="http://schemas.microsoft.com/office/drawing/2014/main" id="{90A2B5E8-0D5A-0269-4E24-1D4376DA27A8}"/>
              </a:ext>
            </a:extLst>
          </p:cNvPr>
          <p:cNvSpPr txBox="1"/>
          <p:nvPr/>
        </p:nvSpPr>
        <p:spPr>
          <a:xfrm>
            <a:off x="1688274" y="3792521"/>
            <a:ext cx="9697077" cy="400110"/>
          </a:xfrm>
          <a:prstGeom prst="rect">
            <a:avLst/>
          </a:prstGeom>
          <a:noFill/>
        </p:spPr>
        <p:txBody>
          <a:bodyPr wrap="square">
            <a:spAutoFit/>
          </a:bodyPr>
          <a:lstStyle/>
          <a:p>
            <a:pPr algn="ctr">
              <a:defRPr/>
            </a:pPr>
            <a:r>
              <a:rPr lang="fr-FR" sz="2000" dirty="0">
                <a:solidFill>
                  <a:schemeClr val="accent1">
                    <a:lumMod val="75000"/>
                  </a:schemeClr>
                </a:solidFill>
                <a:sym typeface="Wingdings" pitchFamily="2" charset="2"/>
              </a:rPr>
              <a:t> Polluer mon environnement ou ne pas pouvoir valoriser mes déchets</a:t>
            </a:r>
            <a:endParaRPr lang="fr-FR" sz="1600" dirty="0">
              <a:solidFill>
                <a:schemeClr val="accent1">
                  <a:lumMod val="75000"/>
                </a:schemeClr>
              </a:solidFill>
            </a:endParaRPr>
          </a:p>
        </p:txBody>
      </p:sp>
      <p:sp>
        <p:nvSpPr>
          <p:cNvPr id="9" name="ZoneTexte 8">
            <a:extLst>
              <a:ext uri="{FF2B5EF4-FFF2-40B4-BE49-F238E27FC236}">
                <a16:creationId xmlns:a16="http://schemas.microsoft.com/office/drawing/2014/main" id="{A09C336F-4841-2906-3714-B1DA2C270816}"/>
              </a:ext>
            </a:extLst>
          </p:cNvPr>
          <p:cNvSpPr txBox="1"/>
          <p:nvPr/>
        </p:nvSpPr>
        <p:spPr>
          <a:xfrm>
            <a:off x="3385344" y="4247508"/>
            <a:ext cx="5962651" cy="523220"/>
          </a:xfrm>
          <a:prstGeom prst="rect">
            <a:avLst/>
          </a:prstGeom>
          <a:noFill/>
        </p:spPr>
        <p:txBody>
          <a:bodyPr>
            <a:spAutoFit/>
          </a:bodyPr>
          <a:lstStyle/>
          <a:p>
            <a:pPr algn="ctr">
              <a:defRPr/>
            </a:pPr>
            <a:r>
              <a:rPr lang="fr-FR" sz="2800" b="1" dirty="0">
                <a:solidFill>
                  <a:schemeClr val="accent1">
                    <a:lumMod val="75000"/>
                  </a:schemeClr>
                </a:solidFill>
              </a:rPr>
              <a:t>Comment prévenir ce risque ?</a:t>
            </a:r>
            <a:endParaRPr lang="fr-FR" sz="2000" b="1" dirty="0">
              <a:solidFill>
                <a:schemeClr val="accent1">
                  <a:lumMod val="75000"/>
                </a:schemeClr>
              </a:solidFill>
            </a:endParaRPr>
          </a:p>
        </p:txBody>
      </p:sp>
      <p:sp>
        <p:nvSpPr>
          <p:cNvPr id="10" name="ZoneTexte 9">
            <a:extLst>
              <a:ext uri="{FF2B5EF4-FFF2-40B4-BE49-F238E27FC236}">
                <a16:creationId xmlns:a16="http://schemas.microsoft.com/office/drawing/2014/main" id="{182FB6B5-F5EC-0C38-2707-189B318978D1}"/>
              </a:ext>
            </a:extLst>
          </p:cNvPr>
          <p:cNvSpPr txBox="1"/>
          <p:nvPr/>
        </p:nvSpPr>
        <p:spPr>
          <a:xfrm>
            <a:off x="1016199" y="4801505"/>
            <a:ext cx="10657184" cy="400110"/>
          </a:xfrm>
          <a:prstGeom prst="rect">
            <a:avLst/>
          </a:prstGeom>
          <a:noFill/>
        </p:spPr>
        <p:txBody>
          <a:bodyPr wrap="square">
            <a:spAutoFit/>
          </a:bodyPr>
          <a:lstStyle/>
          <a:p>
            <a:pPr algn="ctr">
              <a:defRPr/>
            </a:pPr>
            <a:r>
              <a:rPr lang="fr-FR" sz="2000" dirty="0">
                <a:solidFill>
                  <a:schemeClr val="accent1">
                    <a:lumMod val="75000"/>
                  </a:schemeClr>
                </a:solidFill>
                <a:sym typeface="Wingdings" pitchFamily="2" charset="2"/>
              </a:rPr>
              <a:t> Je ne jette rien par terre, je trie mes déchets et je réduis ma production de déchets</a:t>
            </a:r>
            <a:endParaRPr lang="fr-FR" sz="1600" dirty="0">
              <a:solidFill>
                <a:schemeClr val="accent1">
                  <a:lumMod val="75000"/>
                </a:schemeClr>
              </a:solidFill>
            </a:endParaRPr>
          </a:p>
        </p:txBody>
      </p:sp>
      <p:pic>
        <p:nvPicPr>
          <p:cNvPr id="12" name="Picture 2" descr="http://www.ville-deols.fr/images/galerie/permanentes/recyclage.jpg">
            <a:extLst>
              <a:ext uri="{FF2B5EF4-FFF2-40B4-BE49-F238E27FC236}">
                <a16:creationId xmlns:a16="http://schemas.microsoft.com/office/drawing/2014/main" id="{80179FC9-41DD-DBAB-1091-5127934F7A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1645897"/>
            <a:ext cx="1238251"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http://www.constructeurdemaison.net/upload/tri-selectif-1337586890.jpg">
            <a:extLst>
              <a:ext uri="{FF2B5EF4-FFF2-40B4-BE49-F238E27FC236}">
                <a16:creationId xmlns:a16="http://schemas.microsoft.com/office/drawing/2014/main" id="{CD20A617-69C6-6D22-EB72-F16C69639F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7182" y="1726711"/>
            <a:ext cx="1076325"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omment gérer ses déchets en camping ? - Treflio Campings">
            <a:extLst>
              <a:ext uri="{FF2B5EF4-FFF2-40B4-BE49-F238E27FC236}">
                <a16:creationId xmlns:a16="http://schemas.microsoft.com/office/drawing/2014/main" id="{B8A437F2-328C-DD89-F90E-EF14D606A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8941" y="5161174"/>
            <a:ext cx="2224098" cy="16680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Panneaux &quot;Ne pas jeter les déchets au sol&quot; avec texte | Seton FR">
            <a:extLst>
              <a:ext uri="{FF2B5EF4-FFF2-40B4-BE49-F238E27FC236}">
                <a16:creationId xmlns:a16="http://schemas.microsoft.com/office/drawing/2014/main" id="{991913A9-40A0-ADFD-B126-A9533AED17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65" t="6149" r="4376" b="26774"/>
          <a:stretch/>
        </p:blipFill>
        <p:spPr bwMode="auto">
          <a:xfrm>
            <a:off x="3990131" y="5287452"/>
            <a:ext cx="1425515" cy="15142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ogos Recyclage : A Quoi Correspondent-Ils sur Vos Emballages ?">
            <a:extLst>
              <a:ext uri="{FF2B5EF4-FFF2-40B4-BE49-F238E27FC236}">
                <a16:creationId xmlns:a16="http://schemas.microsoft.com/office/drawing/2014/main" id="{3C63F5B2-B4BB-87FB-02FF-0969C432C2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6125" y="1494446"/>
            <a:ext cx="2857500" cy="1428750"/>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texte 1">
            <a:extLst>
              <a:ext uri="{FF2B5EF4-FFF2-40B4-BE49-F238E27FC236}">
                <a16:creationId xmlns:a16="http://schemas.microsoft.com/office/drawing/2014/main" id="{67262953-F866-CF4C-BA96-040FB55C790F}"/>
              </a:ext>
            </a:extLst>
          </p:cNvPr>
          <p:cNvSpPr>
            <a:spLocks noGrp="1"/>
          </p:cNvSpPr>
          <p:nvPr>
            <p:ph type="body" sz="quarter" idx="10"/>
          </p:nvPr>
        </p:nvSpPr>
        <p:spPr>
          <a:xfrm>
            <a:off x="878229" y="163557"/>
            <a:ext cx="9651124" cy="793038"/>
          </a:xfrm>
        </p:spPr>
        <p:txBody>
          <a:bodyPr/>
          <a:lstStyle/>
          <a:p>
            <a:r>
              <a:rPr lang="fr-FR" sz="2400" b="1" dirty="0"/>
              <a:t>Réglementaire / L’Environnement, l’hygiène et la sécurité </a:t>
            </a:r>
          </a:p>
          <a:p>
            <a:pPr algn="ctr"/>
            <a:r>
              <a:rPr lang="fr-FR" sz="2400" b="1" i="1" dirty="0"/>
              <a:t>sur le site de l’Isle sur la Sorgue</a:t>
            </a:r>
          </a:p>
        </p:txBody>
      </p:sp>
    </p:spTree>
    <p:extLst>
      <p:ext uri="{BB962C8B-B14F-4D97-AF65-F5344CB8AC3E}">
        <p14:creationId xmlns:p14="http://schemas.microsoft.com/office/powerpoint/2010/main" val="60102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687BD47-D65B-745C-6C30-E71543783843}"/>
              </a:ext>
            </a:extLst>
          </p:cNvPr>
          <p:cNvSpPr txBox="1"/>
          <p:nvPr/>
        </p:nvSpPr>
        <p:spPr>
          <a:xfrm>
            <a:off x="2075572" y="1153533"/>
            <a:ext cx="9238199" cy="523220"/>
          </a:xfrm>
          <a:prstGeom prst="rect">
            <a:avLst/>
          </a:prstGeom>
          <a:solidFill>
            <a:schemeClr val="bg1"/>
          </a:solidFill>
        </p:spPr>
        <p:txBody>
          <a:bodyPr wrap="square">
            <a:spAutoFit/>
          </a:bodyPr>
          <a:lstStyle/>
          <a:p>
            <a:pPr algn="ctr">
              <a:defRPr/>
            </a:pPr>
            <a:r>
              <a:rPr lang="fr-FR" sz="2800" b="1" dirty="0">
                <a:solidFill>
                  <a:schemeClr val="accent1">
                    <a:lumMod val="75000"/>
                  </a:schemeClr>
                </a:solidFill>
              </a:rPr>
              <a:t>Risque n°3 </a:t>
            </a:r>
            <a:r>
              <a:rPr lang="fr-FR" sz="2000" b="1" dirty="0">
                <a:solidFill>
                  <a:schemeClr val="accent1">
                    <a:lumMod val="75000"/>
                  </a:schemeClr>
                </a:solidFill>
              </a:rPr>
              <a:t>: La Pollution des eaux, du sol et de l’atmosphère</a:t>
            </a:r>
          </a:p>
        </p:txBody>
      </p:sp>
      <p:sp>
        <p:nvSpPr>
          <p:cNvPr id="5" name="ZoneTexte 4">
            <a:extLst>
              <a:ext uri="{FF2B5EF4-FFF2-40B4-BE49-F238E27FC236}">
                <a16:creationId xmlns:a16="http://schemas.microsoft.com/office/drawing/2014/main" id="{F1912BE9-6228-7660-E344-921C36D083C2}"/>
              </a:ext>
            </a:extLst>
          </p:cNvPr>
          <p:cNvSpPr txBox="1"/>
          <p:nvPr/>
        </p:nvSpPr>
        <p:spPr>
          <a:xfrm>
            <a:off x="3066146" y="3272063"/>
            <a:ext cx="5962651" cy="523220"/>
          </a:xfrm>
          <a:prstGeom prst="rect">
            <a:avLst/>
          </a:prstGeom>
          <a:noFill/>
        </p:spPr>
        <p:txBody>
          <a:bodyPr>
            <a:spAutoFit/>
          </a:bodyPr>
          <a:lstStyle/>
          <a:p>
            <a:pPr algn="ctr">
              <a:defRPr/>
            </a:pPr>
            <a:r>
              <a:rPr lang="fr-FR" sz="2800" b="1" dirty="0">
                <a:solidFill>
                  <a:schemeClr val="accent1">
                    <a:lumMod val="75000"/>
                  </a:schemeClr>
                </a:solidFill>
              </a:rPr>
              <a:t>Quel est le risque encouru ?</a:t>
            </a:r>
            <a:endParaRPr lang="fr-FR" sz="2000" b="1" dirty="0">
              <a:solidFill>
                <a:schemeClr val="accent1">
                  <a:lumMod val="75000"/>
                </a:schemeClr>
              </a:solidFill>
            </a:endParaRPr>
          </a:p>
        </p:txBody>
      </p:sp>
      <p:sp>
        <p:nvSpPr>
          <p:cNvPr id="11" name="ZoneTexte 10">
            <a:extLst>
              <a:ext uri="{FF2B5EF4-FFF2-40B4-BE49-F238E27FC236}">
                <a16:creationId xmlns:a16="http://schemas.microsoft.com/office/drawing/2014/main" id="{EA34D0D1-E0E6-1A63-A691-845854FD7F28}"/>
              </a:ext>
            </a:extLst>
          </p:cNvPr>
          <p:cNvSpPr txBox="1"/>
          <p:nvPr/>
        </p:nvSpPr>
        <p:spPr>
          <a:xfrm>
            <a:off x="272543" y="3816267"/>
            <a:ext cx="11713301" cy="400110"/>
          </a:xfrm>
          <a:prstGeom prst="rect">
            <a:avLst/>
          </a:prstGeom>
          <a:noFill/>
        </p:spPr>
        <p:txBody>
          <a:bodyPr wrap="square">
            <a:spAutoFit/>
          </a:bodyPr>
          <a:lstStyle/>
          <a:p>
            <a:pPr marL="342891" indent="-342891" algn="ctr">
              <a:buFont typeface="Wingdings"/>
              <a:buChar char="à"/>
              <a:defRPr/>
            </a:pPr>
            <a:r>
              <a:rPr lang="fr-FR" sz="2000" dirty="0">
                <a:solidFill>
                  <a:schemeClr val="accent1">
                    <a:lumMod val="75000"/>
                  </a:schemeClr>
                </a:solidFill>
                <a:sym typeface="Wingdings" pitchFamily="2" charset="2"/>
              </a:rPr>
              <a:t>Pollution de l’atmosphère, des sols, des sous-sols, des cours d’eau ou de la nappe phréatique</a:t>
            </a:r>
            <a:endParaRPr lang="fr-FR" sz="1600" dirty="0">
              <a:solidFill>
                <a:schemeClr val="accent1">
                  <a:lumMod val="75000"/>
                </a:schemeClr>
              </a:solidFill>
            </a:endParaRPr>
          </a:p>
        </p:txBody>
      </p:sp>
      <p:sp>
        <p:nvSpPr>
          <p:cNvPr id="13" name="ZoneTexte 12">
            <a:extLst>
              <a:ext uri="{FF2B5EF4-FFF2-40B4-BE49-F238E27FC236}">
                <a16:creationId xmlns:a16="http://schemas.microsoft.com/office/drawing/2014/main" id="{F4980CDC-93EC-1E39-4385-A9B3E5994E74}"/>
              </a:ext>
            </a:extLst>
          </p:cNvPr>
          <p:cNvSpPr txBox="1"/>
          <p:nvPr/>
        </p:nvSpPr>
        <p:spPr>
          <a:xfrm>
            <a:off x="3148662" y="4327566"/>
            <a:ext cx="5961063" cy="523220"/>
          </a:xfrm>
          <a:prstGeom prst="rect">
            <a:avLst/>
          </a:prstGeom>
          <a:noFill/>
        </p:spPr>
        <p:txBody>
          <a:bodyPr>
            <a:spAutoFit/>
          </a:bodyPr>
          <a:lstStyle/>
          <a:p>
            <a:pPr algn="ctr">
              <a:defRPr/>
            </a:pPr>
            <a:r>
              <a:rPr lang="fr-FR" sz="2800" b="1" dirty="0">
                <a:solidFill>
                  <a:schemeClr val="accent1">
                    <a:lumMod val="75000"/>
                  </a:schemeClr>
                </a:solidFill>
              </a:rPr>
              <a:t>Comment prévenir ce risque ?</a:t>
            </a:r>
            <a:endParaRPr lang="fr-FR" sz="2000" b="1" dirty="0">
              <a:solidFill>
                <a:schemeClr val="accent1">
                  <a:lumMod val="75000"/>
                </a:schemeClr>
              </a:solidFill>
            </a:endParaRPr>
          </a:p>
        </p:txBody>
      </p:sp>
      <p:sp>
        <p:nvSpPr>
          <p:cNvPr id="15" name="ZoneTexte 14">
            <a:extLst>
              <a:ext uri="{FF2B5EF4-FFF2-40B4-BE49-F238E27FC236}">
                <a16:creationId xmlns:a16="http://schemas.microsoft.com/office/drawing/2014/main" id="{A1EFC9CD-BA7A-1C2F-CCBA-093996197419}"/>
              </a:ext>
            </a:extLst>
          </p:cNvPr>
          <p:cNvSpPr txBox="1"/>
          <p:nvPr/>
        </p:nvSpPr>
        <p:spPr>
          <a:xfrm>
            <a:off x="464565" y="4858187"/>
            <a:ext cx="11137237" cy="707886"/>
          </a:xfrm>
          <a:prstGeom prst="rect">
            <a:avLst/>
          </a:prstGeom>
          <a:noFill/>
        </p:spPr>
        <p:txBody>
          <a:bodyPr wrap="square">
            <a:spAutoFit/>
          </a:bodyPr>
          <a:lstStyle/>
          <a:p>
            <a:pPr marL="342891" indent="-342891" algn="ctr">
              <a:buFont typeface="Wingdings"/>
              <a:buChar char="à"/>
              <a:defRPr/>
            </a:pPr>
            <a:r>
              <a:rPr lang="fr-FR" sz="2000" dirty="0">
                <a:solidFill>
                  <a:schemeClr val="accent1">
                    <a:lumMod val="75000"/>
                  </a:schemeClr>
                </a:solidFill>
                <a:sym typeface="Wingdings" pitchFamily="2" charset="2"/>
              </a:rPr>
              <a:t>J’utilise les bacs de rétention mis à ma disposition et je ne jette rien à l’évier, aux égouts ou dans les caniveaux, je fais attention aux rejets des poussière</a:t>
            </a:r>
            <a:endParaRPr lang="fr-FR" sz="1600" dirty="0">
              <a:solidFill>
                <a:schemeClr val="accent1">
                  <a:lumMod val="75000"/>
                </a:schemeClr>
              </a:solidFill>
            </a:endParaRPr>
          </a:p>
        </p:txBody>
      </p:sp>
      <p:sp>
        <p:nvSpPr>
          <p:cNvPr id="18" name="ZoneTexte 17">
            <a:extLst>
              <a:ext uri="{FF2B5EF4-FFF2-40B4-BE49-F238E27FC236}">
                <a16:creationId xmlns:a16="http://schemas.microsoft.com/office/drawing/2014/main" id="{73CE9BA2-F346-C055-76FE-25AAFCE318AC}"/>
              </a:ext>
            </a:extLst>
          </p:cNvPr>
          <p:cNvSpPr txBox="1"/>
          <p:nvPr/>
        </p:nvSpPr>
        <p:spPr>
          <a:xfrm>
            <a:off x="4082542" y="2617993"/>
            <a:ext cx="2947591" cy="584775"/>
          </a:xfrm>
          <a:prstGeom prst="rect">
            <a:avLst/>
          </a:prstGeom>
          <a:noFill/>
        </p:spPr>
        <p:txBody>
          <a:bodyPr wrap="square">
            <a:spAutoFit/>
          </a:bodyPr>
          <a:lstStyle/>
          <a:p>
            <a:pPr algn="ctr">
              <a:defRPr/>
            </a:pPr>
            <a:r>
              <a:rPr lang="fr-FR" sz="1600" b="1" dirty="0">
                <a:solidFill>
                  <a:schemeClr val="bg2">
                    <a:lumMod val="50000"/>
                  </a:schemeClr>
                </a:solidFill>
              </a:rPr>
              <a:t>DEVERSEMENTS DE PRODUITS CHIMIQUES</a:t>
            </a:r>
          </a:p>
        </p:txBody>
      </p:sp>
      <p:sp>
        <p:nvSpPr>
          <p:cNvPr id="20" name="ZoneTexte 19">
            <a:extLst>
              <a:ext uri="{FF2B5EF4-FFF2-40B4-BE49-F238E27FC236}">
                <a16:creationId xmlns:a16="http://schemas.microsoft.com/office/drawing/2014/main" id="{58BEFB7C-359A-2E36-0328-EC18539B3278}"/>
              </a:ext>
            </a:extLst>
          </p:cNvPr>
          <p:cNvSpPr txBox="1"/>
          <p:nvPr/>
        </p:nvSpPr>
        <p:spPr>
          <a:xfrm>
            <a:off x="1925130" y="2646125"/>
            <a:ext cx="2157412" cy="338554"/>
          </a:xfrm>
          <a:prstGeom prst="rect">
            <a:avLst/>
          </a:prstGeom>
          <a:noFill/>
        </p:spPr>
        <p:txBody>
          <a:bodyPr>
            <a:spAutoFit/>
          </a:bodyPr>
          <a:lstStyle/>
          <a:p>
            <a:pPr algn="ctr">
              <a:defRPr/>
            </a:pPr>
            <a:r>
              <a:rPr lang="fr-FR" sz="1600" b="1" dirty="0">
                <a:solidFill>
                  <a:schemeClr val="bg2">
                    <a:lumMod val="50000"/>
                  </a:schemeClr>
                </a:solidFill>
              </a:rPr>
              <a:t>REJETS AQUEUX</a:t>
            </a:r>
          </a:p>
        </p:txBody>
      </p:sp>
      <p:pic>
        <p:nvPicPr>
          <p:cNvPr id="22" name="Picture 16" descr="http://www.logismarket.fr/ip/sall-bac-de-retention-bac-de-retention-503008-FGR.jpg">
            <a:extLst>
              <a:ext uri="{FF2B5EF4-FFF2-40B4-BE49-F238E27FC236}">
                <a16:creationId xmlns:a16="http://schemas.microsoft.com/office/drawing/2014/main" id="{31309A9C-8DAD-99DB-0FF5-B2DBF704DC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91396" y="5375512"/>
            <a:ext cx="12223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8" descr="http://www.parti-ecologique-ivoirien.org/img/caniveaux-et-egouts-obstrues.jpg">
            <a:extLst>
              <a:ext uri="{FF2B5EF4-FFF2-40B4-BE49-F238E27FC236}">
                <a16:creationId xmlns:a16="http://schemas.microsoft.com/office/drawing/2014/main" id="{A1D8EE18-0A5B-37ED-4BDA-E3644B5147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586" y="5489046"/>
            <a:ext cx="163512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oneTexte 23">
            <a:extLst>
              <a:ext uri="{FF2B5EF4-FFF2-40B4-BE49-F238E27FC236}">
                <a16:creationId xmlns:a16="http://schemas.microsoft.com/office/drawing/2014/main" id="{51521DB0-045B-B63C-9BE6-84A53D6D0509}"/>
              </a:ext>
            </a:extLst>
          </p:cNvPr>
          <p:cNvSpPr txBox="1"/>
          <p:nvPr/>
        </p:nvSpPr>
        <p:spPr>
          <a:xfrm>
            <a:off x="7121663" y="2656510"/>
            <a:ext cx="2591891" cy="338554"/>
          </a:xfrm>
          <a:prstGeom prst="rect">
            <a:avLst/>
          </a:prstGeom>
          <a:noFill/>
        </p:spPr>
        <p:txBody>
          <a:bodyPr wrap="square">
            <a:spAutoFit/>
          </a:bodyPr>
          <a:lstStyle/>
          <a:p>
            <a:pPr algn="ctr">
              <a:defRPr/>
            </a:pPr>
            <a:r>
              <a:rPr lang="fr-FR" sz="1600" b="1" dirty="0">
                <a:solidFill>
                  <a:schemeClr val="bg2">
                    <a:lumMod val="50000"/>
                  </a:schemeClr>
                </a:solidFill>
              </a:rPr>
              <a:t>REJETS ATMOSPHERIQUES</a:t>
            </a:r>
          </a:p>
        </p:txBody>
      </p:sp>
      <p:pic>
        <p:nvPicPr>
          <p:cNvPr id="26" name="Picture 10" descr="Pollution atmosphérique - Icônes écologie et environnement gratuites">
            <a:extLst>
              <a:ext uri="{FF2B5EF4-FFF2-40B4-BE49-F238E27FC236}">
                <a16:creationId xmlns:a16="http://schemas.microsoft.com/office/drawing/2014/main" id="{BF673E6E-A92D-0A74-08D6-F8FE3C78D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085" y="1733731"/>
            <a:ext cx="973046" cy="9730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Pollution de l'eau - BrainPOP Français">
            <a:extLst>
              <a:ext uri="{FF2B5EF4-FFF2-40B4-BE49-F238E27FC236}">
                <a16:creationId xmlns:a16="http://schemas.microsoft.com/office/drawing/2014/main" id="{D5FBDA84-2651-65DD-7A5A-687CE2A8B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6848" y="1760213"/>
            <a:ext cx="1098595" cy="823475"/>
          </a:xfrm>
          <a:prstGeom prst="ellipse">
            <a:avLst/>
          </a:prstGeom>
          <a:ln>
            <a:noFill/>
          </a:ln>
          <a:effectLst/>
          <a:extLst>
            <a:ext uri="{909E8E84-426E-40DD-AFC4-6F175D3DCCD1}">
              <a14:hiddenFill xmlns:a14="http://schemas.microsoft.com/office/drawing/2010/main">
                <a:solidFill>
                  <a:srgbClr val="FFFFFF"/>
                </a:solidFill>
              </a14:hiddenFill>
            </a:ext>
          </a:extLst>
        </p:spPr>
      </p:pic>
      <p:pic>
        <p:nvPicPr>
          <p:cNvPr id="28" name="Picture 18" descr="Illustration Vectorielle De La Pollution Des Sols Par Les Déchets Chimiques  Toxiques Vecteurs libres de droits et plus d'images vectorielles de Abandon  de détritus - iStock">
            <a:extLst>
              <a:ext uri="{FF2B5EF4-FFF2-40B4-BE49-F238E27FC236}">
                <a16:creationId xmlns:a16="http://schemas.microsoft.com/office/drawing/2014/main" id="{F3D2E425-8D9B-6512-2113-FEE289BD8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2954" y="1715676"/>
            <a:ext cx="973046" cy="973046"/>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texte 1">
            <a:extLst>
              <a:ext uri="{FF2B5EF4-FFF2-40B4-BE49-F238E27FC236}">
                <a16:creationId xmlns:a16="http://schemas.microsoft.com/office/drawing/2014/main" id="{C5493DB8-7619-9AC3-9B18-F2211D54A5B9}"/>
              </a:ext>
            </a:extLst>
          </p:cNvPr>
          <p:cNvSpPr>
            <a:spLocks noGrp="1"/>
          </p:cNvSpPr>
          <p:nvPr>
            <p:ph type="body" sz="quarter" idx="10"/>
          </p:nvPr>
        </p:nvSpPr>
        <p:spPr>
          <a:xfrm>
            <a:off x="878229" y="163557"/>
            <a:ext cx="9651124" cy="793038"/>
          </a:xfrm>
        </p:spPr>
        <p:txBody>
          <a:bodyPr/>
          <a:lstStyle/>
          <a:p>
            <a:r>
              <a:rPr lang="fr-FR" sz="2400" b="1" dirty="0"/>
              <a:t>Réglementaire / L’Environnement, l’hygiène et la sécurité </a:t>
            </a:r>
          </a:p>
          <a:p>
            <a:pPr algn="ctr"/>
            <a:r>
              <a:rPr lang="fr-FR" sz="2400" b="1" i="1" dirty="0"/>
              <a:t>sur le site de l’Isle sur la Sorgue</a:t>
            </a:r>
          </a:p>
        </p:txBody>
      </p:sp>
    </p:spTree>
    <p:extLst>
      <p:ext uri="{BB962C8B-B14F-4D97-AF65-F5344CB8AC3E}">
        <p14:creationId xmlns:p14="http://schemas.microsoft.com/office/powerpoint/2010/main" val="335194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31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345625C-41BF-00FE-EE3C-59DD06F3E185}"/>
              </a:ext>
            </a:extLst>
          </p:cNvPr>
          <p:cNvSpPr>
            <a:spLocks noGrp="1"/>
          </p:cNvSpPr>
          <p:nvPr>
            <p:ph type="body" sz="quarter" idx="19"/>
          </p:nvPr>
        </p:nvSpPr>
        <p:spPr>
          <a:xfrm>
            <a:off x="5586761" y="2401634"/>
            <a:ext cx="6400800" cy="2839752"/>
          </a:xfrm>
        </p:spPr>
        <p:txBody>
          <a:bodyPr/>
          <a:lstStyle/>
          <a:p>
            <a:pPr marL="285750" indent="-285750">
              <a:buFont typeface="Wingdings" panose="05000000000000000000" pitchFamily="2" charset="2"/>
              <a:buChar char="Ø"/>
            </a:pPr>
            <a:r>
              <a:rPr lang="fr-FR" sz="2400" b="1" dirty="0">
                <a:solidFill>
                  <a:srgbClr val="00B3D4"/>
                </a:solidFill>
              </a:rPr>
              <a:t>Présentation du groupe MAYOLY</a:t>
            </a:r>
          </a:p>
          <a:p>
            <a:endParaRPr lang="fr-FR" sz="2400" b="1" dirty="0">
              <a:solidFill>
                <a:srgbClr val="00B3D4"/>
              </a:solidFill>
            </a:endParaRPr>
          </a:p>
          <a:p>
            <a:pPr marL="285750" indent="-285750">
              <a:buFont typeface="Wingdings" panose="05000000000000000000" pitchFamily="2" charset="2"/>
              <a:buChar char="Ø"/>
            </a:pPr>
            <a:r>
              <a:rPr lang="fr-FR" sz="2400" b="1" dirty="0">
                <a:solidFill>
                  <a:srgbClr val="00B3D4"/>
                </a:solidFill>
              </a:rPr>
              <a:t>Présentation du site de l’Isle sur la Sorgue</a:t>
            </a:r>
          </a:p>
          <a:p>
            <a:endParaRPr lang="fr-FR" sz="2400" b="1" dirty="0">
              <a:solidFill>
                <a:srgbClr val="00B3D4"/>
              </a:solidFill>
            </a:endParaRPr>
          </a:p>
          <a:p>
            <a:pPr marL="285750" indent="-285750">
              <a:buFont typeface="Wingdings" panose="05000000000000000000" pitchFamily="2" charset="2"/>
              <a:buChar char="Ø"/>
            </a:pPr>
            <a:r>
              <a:rPr lang="fr-FR" sz="2400" b="1" dirty="0">
                <a:solidFill>
                  <a:srgbClr val="00B3D4"/>
                </a:solidFill>
              </a:rPr>
              <a:t>L’Environnement, l’hygiène et la sécurité </a:t>
            </a:r>
            <a:r>
              <a:rPr lang="fr-FR" sz="2400" b="1" i="1" dirty="0">
                <a:solidFill>
                  <a:srgbClr val="00B3D4"/>
                </a:solidFill>
              </a:rPr>
              <a:t>sur le site de l’Isle sur la Sorgue</a:t>
            </a:r>
          </a:p>
        </p:txBody>
      </p:sp>
      <p:pic>
        <p:nvPicPr>
          <p:cNvPr id="10" name="Picture Placeholder 9">
            <a:extLst>
              <a:ext uri="{FF2B5EF4-FFF2-40B4-BE49-F238E27FC236}">
                <a16:creationId xmlns:a16="http://schemas.microsoft.com/office/drawing/2014/main" id="{374DA3BD-EF5F-BF9D-6C22-024A2966C022}"/>
              </a:ext>
            </a:extLst>
          </p:cNvPr>
          <p:cNvPicPr>
            <a:picLocks noGrp="1" noChangeAspect="1"/>
          </p:cNvPicPr>
          <p:nvPr>
            <p:ph type="pic" sz="quarter" idx="14"/>
          </p:nvPr>
        </p:nvPicPr>
        <p:blipFill>
          <a:blip r:embed="rId2"/>
          <a:srcRect l="23147" r="23147"/>
          <a:stretch/>
        </p:blipFill>
        <p:spPr>
          <a:xfrm>
            <a:off x="-451871" y="0"/>
            <a:ext cx="5915969" cy="6858000"/>
          </a:xfrm>
        </p:spPr>
      </p:pic>
      <p:sp>
        <p:nvSpPr>
          <p:cNvPr id="8" name="Espace réservé du texte 1">
            <a:extLst>
              <a:ext uri="{FF2B5EF4-FFF2-40B4-BE49-F238E27FC236}">
                <a16:creationId xmlns:a16="http://schemas.microsoft.com/office/drawing/2014/main" id="{684629E9-3A64-F4E2-F96A-E5D1A9BA1B02}"/>
              </a:ext>
            </a:extLst>
          </p:cNvPr>
          <p:cNvSpPr txBox="1">
            <a:spLocks/>
          </p:cNvSpPr>
          <p:nvPr/>
        </p:nvSpPr>
        <p:spPr>
          <a:xfrm>
            <a:off x="588082" y="332451"/>
            <a:ext cx="9651124" cy="609398"/>
          </a:xfrm>
          <a:prstGeom prst="rect">
            <a:avLst/>
          </a:prstGeom>
        </p:spPr>
        <p:txBody>
          <a:bodyPr wrap="square" lIns="0" tIns="0" rIns="0" bIns="0" anchor="b">
            <a:sp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chemeClr val="tx2"/>
                </a:solidFill>
                <a:latin typeface="Raleway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 BIENVENUE CHEZ MAYOLY »</a:t>
            </a:r>
          </a:p>
        </p:txBody>
      </p:sp>
    </p:spTree>
    <p:extLst>
      <p:ext uri="{BB962C8B-B14F-4D97-AF65-F5344CB8AC3E}">
        <p14:creationId xmlns:p14="http://schemas.microsoft.com/office/powerpoint/2010/main" val="46024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7F2796-BA27-E018-5513-2DA3BB986DE4}"/>
              </a:ext>
            </a:extLst>
          </p:cNvPr>
          <p:cNvSpPr>
            <a:spLocks noGrp="1"/>
          </p:cNvSpPr>
          <p:nvPr>
            <p:ph type="body" sz="quarter" idx="10"/>
          </p:nvPr>
        </p:nvSpPr>
        <p:spPr>
          <a:xfrm>
            <a:off x="5204782" y="2880166"/>
            <a:ext cx="5059041" cy="1218795"/>
          </a:xfrm>
        </p:spPr>
        <p:txBody>
          <a:bodyPr/>
          <a:lstStyle/>
          <a:p>
            <a:r>
              <a:rPr lang="fr-FR" dirty="0"/>
              <a:t>Présentation du groupe MAYOLY</a:t>
            </a:r>
          </a:p>
        </p:txBody>
      </p:sp>
      <p:sp>
        <p:nvSpPr>
          <p:cNvPr id="5" name="Text Placeholder 4">
            <a:extLst>
              <a:ext uri="{FF2B5EF4-FFF2-40B4-BE49-F238E27FC236}">
                <a16:creationId xmlns:a16="http://schemas.microsoft.com/office/drawing/2014/main" id="{0A9D55CC-9085-8F68-DF70-1CBBD4E9C4D4}"/>
              </a:ext>
            </a:extLst>
          </p:cNvPr>
          <p:cNvSpPr>
            <a:spLocks noGrp="1"/>
          </p:cNvSpPr>
          <p:nvPr>
            <p:ph type="body" sz="quarter" idx="15"/>
          </p:nvPr>
        </p:nvSpPr>
        <p:spPr/>
        <p:txBody>
          <a:bodyPr/>
          <a:lstStyle/>
          <a:p>
            <a:r>
              <a:rPr lang="fr-FR" dirty="0"/>
              <a:t>1</a:t>
            </a:r>
          </a:p>
        </p:txBody>
      </p:sp>
      <p:pic>
        <p:nvPicPr>
          <p:cNvPr id="10" name="Picture Placeholder 9" descr="A person in white lab coat and gloves looking at a glass door&#10;&#10;Description automatically generated">
            <a:extLst>
              <a:ext uri="{FF2B5EF4-FFF2-40B4-BE49-F238E27FC236}">
                <a16:creationId xmlns:a16="http://schemas.microsoft.com/office/drawing/2014/main" id="{FA2229A1-3B55-8787-131C-017CA8B5D6B0}"/>
              </a:ext>
            </a:extLst>
          </p:cNvPr>
          <p:cNvPicPr>
            <a:picLocks noGrp="1" noChangeAspect="1"/>
          </p:cNvPicPr>
          <p:nvPr>
            <p:ph type="pic" sz="quarter" idx="14"/>
          </p:nvPr>
        </p:nvPicPr>
        <p:blipFill>
          <a:blip r:embed="rId2"/>
          <a:srcRect l="24396" r="24396"/>
          <a:stretch>
            <a:fillRect/>
          </a:stretch>
        </p:blipFill>
        <p:spPr/>
      </p:pic>
    </p:spTree>
    <p:extLst>
      <p:ext uri="{BB962C8B-B14F-4D97-AF65-F5344CB8AC3E}">
        <p14:creationId xmlns:p14="http://schemas.microsoft.com/office/powerpoint/2010/main" val="86546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F3DDC6E-650C-057F-B3DA-6AC7BFDE065F}"/>
              </a:ext>
            </a:extLst>
          </p:cNvPr>
          <p:cNvSpPr>
            <a:spLocks noGrp="1"/>
          </p:cNvSpPr>
          <p:nvPr>
            <p:ph type="body" sz="quarter" idx="10"/>
          </p:nvPr>
        </p:nvSpPr>
        <p:spPr>
          <a:xfrm>
            <a:off x="878229" y="366176"/>
            <a:ext cx="9651124" cy="387798"/>
          </a:xfrm>
        </p:spPr>
        <p:txBody>
          <a:bodyPr/>
          <a:lstStyle/>
          <a:p>
            <a:r>
              <a:rPr lang="fr-FR" dirty="0"/>
              <a:t>1. Présentation du groupe MAYOLY</a:t>
            </a:r>
          </a:p>
        </p:txBody>
      </p:sp>
      <p:pic>
        <p:nvPicPr>
          <p:cNvPr id="1026" name="Picture 2" descr="Pharma - MAYOLY SPINDLER laboratoire indépendant français">
            <a:extLst>
              <a:ext uri="{FF2B5EF4-FFF2-40B4-BE49-F238E27FC236}">
                <a16:creationId xmlns:a16="http://schemas.microsoft.com/office/drawing/2014/main" id="{618DF3C3-5D54-599A-5D5F-F191293C7A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100"/>
          <a:stretch/>
        </p:blipFill>
        <p:spPr bwMode="auto">
          <a:xfrm>
            <a:off x="114301" y="2019310"/>
            <a:ext cx="4659922" cy="3416666"/>
          </a:xfrm>
          <a:prstGeom prst="rect">
            <a:avLst/>
          </a:prstGeom>
          <a:noFill/>
          <a:extLst>
            <a:ext uri="{909E8E84-426E-40DD-AFC4-6F175D3DCCD1}">
              <a14:hiddenFill xmlns:a14="http://schemas.microsoft.com/office/drawing/2010/main">
                <a:solidFill>
                  <a:srgbClr val="FFFFFF"/>
                </a:solidFill>
              </a14:hiddenFill>
            </a:ext>
          </a:extLst>
        </p:spPr>
      </p:pic>
      <p:sp>
        <p:nvSpPr>
          <p:cNvPr id="5" name="Forme libre : forme 4">
            <a:extLst>
              <a:ext uri="{FF2B5EF4-FFF2-40B4-BE49-F238E27FC236}">
                <a16:creationId xmlns:a16="http://schemas.microsoft.com/office/drawing/2014/main" id="{1B368DA8-5E4C-96C0-6F03-5FBC20B3AA5F}"/>
              </a:ext>
            </a:extLst>
          </p:cNvPr>
          <p:cNvSpPr/>
          <p:nvPr/>
        </p:nvSpPr>
        <p:spPr>
          <a:xfrm>
            <a:off x="5003680" y="1391089"/>
            <a:ext cx="6717325" cy="852637"/>
          </a:xfrm>
          <a:custGeom>
            <a:avLst/>
            <a:gdLst>
              <a:gd name="connsiteX0" fmla="*/ 0 w 6717325"/>
              <a:gd name="connsiteY0" fmla="*/ 142109 h 852637"/>
              <a:gd name="connsiteX1" fmla="*/ 142109 w 6717325"/>
              <a:gd name="connsiteY1" fmla="*/ 0 h 852637"/>
              <a:gd name="connsiteX2" fmla="*/ 6575216 w 6717325"/>
              <a:gd name="connsiteY2" fmla="*/ 0 h 852637"/>
              <a:gd name="connsiteX3" fmla="*/ 6717325 w 6717325"/>
              <a:gd name="connsiteY3" fmla="*/ 142109 h 852637"/>
              <a:gd name="connsiteX4" fmla="*/ 6717325 w 6717325"/>
              <a:gd name="connsiteY4" fmla="*/ 710528 h 852637"/>
              <a:gd name="connsiteX5" fmla="*/ 6575216 w 6717325"/>
              <a:gd name="connsiteY5" fmla="*/ 852637 h 852637"/>
              <a:gd name="connsiteX6" fmla="*/ 142109 w 6717325"/>
              <a:gd name="connsiteY6" fmla="*/ 852637 h 852637"/>
              <a:gd name="connsiteX7" fmla="*/ 0 w 6717325"/>
              <a:gd name="connsiteY7" fmla="*/ 710528 h 852637"/>
              <a:gd name="connsiteX8" fmla="*/ 0 w 6717325"/>
              <a:gd name="connsiteY8" fmla="*/ 142109 h 85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7325" h="852637">
                <a:moveTo>
                  <a:pt x="0" y="142109"/>
                </a:moveTo>
                <a:cubicBezTo>
                  <a:pt x="0" y="63624"/>
                  <a:pt x="63624" y="0"/>
                  <a:pt x="142109" y="0"/>
                </a:cubicBezTo>
                <a:lnTo>
                  <a:pt x="6575216" y="0"/>
                </a:lnTo>
                <a:cubicBezTo>
                  <a:pt x="6653701" y="0"/>
                  <a:pt x="6717325" y="63624"/>
                  <a:pt x="6717325" y="142109"/>
                </a:cubicBezTo>
                <a:lnTo>
                  <a:pt x="6717325" y="710528"/>
                </a:lnTo>
                <a:cubicBezTo>
                  <a:pt x="6717325" y="789013"/>
                  <a:pt x="6653701" y="852637"/>
                  <a:pt x="6575216" y="852637"/>
                </a:cubicBezTo>
                <a:lnTo>
                  <a:pt x="142109" y="852637"/>
                </a:lnTo>
                <a:cubicBezTo>
                  <a:pt x="63624" y="852637"/>
                  <a:pt x="0" y="789013"/>
                  <a:pt x="0" y="710528"/>
                </a:cubicBezTo>
                <a:lnTo>
                  <a:pt x="0" y="142109"/>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125442" tIns="125442" rIns="125442" bIns="125442" numCol="1" spcCol="1270" anchor="ctr" anchorCtr="0">
            <a:noAutofit/>
          </a:bodyPr>
          <a:lstStyle/>
          <a:p>
            <a:pPr marL="0" lvl="0" indent="0" algn="l" defTabSz="977900">
              <a:lnSpc>
                <a:spcPct val="90000"/>
              </a:lnSpc>
              <a:spcBef>
                <a:spcPct val="0"/>
              </a:spcBef>
              <a:spcAft>
                <a:spcPct val="35000"/>
              </a:spcAft>
              <a:buNone/>
            </a:pPr>
            <a:r>
              <a:rPr lang="fr-FR" sz="2200" kern="1200" dirty="0"/>
              <a:t>Laboratoire français, familial, indépendant</a:t>
            </a:r>
          </a:p>
        </p:txBody>
      </p:sp>
      <p:sp>
        <p:nvSpPr>
          <p:cNvPr id="6" name="Forme libre : forme 5">
            <a:extLst>
              <a:ext uri="{FF2B5EF4-FFF2-40B4-BE49-F238E27FC236}">
                <a16:creationId xmlns:a16="http://schemas.microsoft.com/office/drawing/2014/main" id="{2103E9A8-A850-E037-DD96-F3185B95CA09}"/>
              </a:ext>
            </a:extLst>
          </p:cNvPr>
          <p:cNvSpPr/>
          <p:nvPr/>
        </p:nvSpPr>
        <p:spPr>
          <a:xfrm>
            <a:off x="5360374" y="2439496"/>
            <a:ext cx="6717325" cy="852637"/>
          </a:xfrm>
          <a:custGeom>
            <a:avLst/>
            <a:gdLst>
              <a:gd name="connsiteX0" fmla="*/ 0 w 6717325"/>
              <a:gd name="connsiteY0" fmla="*/ 142109 h 852637"/>
              <a:gd name="connsiteX1" fmla="*/ 142109 w 6717325"/>
              <a:gd name="connsiteY1" fmla="*/ 0 h 852637"/>
              <a:gd name="connsiteX2" fmla="*/ 6575216 w 6717325"/>
              <a:gd name="connsiteY2" fmla="*/ 0 h 852637"/>
              <a:gd name="connsiteX3" fmla="*/ 6717325 w 6717325"/>
              <a:gd name="connsiteY3" fmla="*/ 142109 h 852637"/>
              <a:gd name="connsiteX4" fmla="*/ 6717325 w 6717325"/>
              <a:gd name="connsiteY4" fmla="*/ 710528 h 852637"/>
              <a:gd name="connsiteX5" fmla="*/ 6575216 w 6717325"/>
              <a:gd name="connsiteY5" fmla="*/ 852637 h 852637"/>
              <a:gd name="connsiteX6" fmla="*/ 142109 w 6717325"/>
              <a:gd name="connsiteY6" fmla="*/ 852637 h 852637"/>
              <a:gd name="connsiteX7" fmla="*/ 0 w 6717325"/>
              <a:gd name="connsiteY7" fmla="*/ 710528 h 852637"/>
              <a:gd name="connsiteX8" fmla="*/ 0 w 6717325"/>
              <a:gd name="connsiteY8" fmla="*/ 142109 h 85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7325" h="852637">
                <a:moveTo>
                  <a:pt x="0" y="142109"/>
                </a:moveTo>
                <a:cubicBezTo>
                  <a:pt x="0" y="63624"/>
                  <a:pt x="63624" y="0"/>
                  <a:pt x="142109" y="0"/>
                </a:cubicBezTo>
                <a:lnTo>
                  <a:pt x="6575216" y="0"/>
                </a:lnTo>
                <a:cubicBezTo>
                  <a:pt x="6653701" y="0"/>
                  <a:pt x="6717325" y="63624"/>
                  <a:pt x="6717325" y="142109"/>
                </a:cubicBezTo>
                <a:lnTo>
                  <a:pt x="6717325" y="710528"/>
                </a:lnTo>
                <a:cubicBezTo>
                  <a:pt x="6717325" y="789013"/>
                  <a:pt x="6653701" y="852637"/>
                  <a:pt x="6575216" y="852637"/>
                </a:cubicBezTo>
                <a:lnTo>
                  <a:pt x="142109" y="852637"/>
                </a:lnTo>
                <a:cubicBezTo>
                  <a:pt x="63624" y="852637"/>
                  <a:pt x="0" y="789013"/>
                  <a:pt x="0" y="710528"/>
                </a:cubicBezTo>
                <a:lnTo>
                  <a:pt x="0" y="142109"/>
                </a:lnTo>
                <a:close/>
              </a:path>
            </a:pathLst>
          </a:custGeom>
        </p:spPr>
        <p:style>
          <a:lnRef idx="2">
            <a:schemeClr val="lt1">
              <a:hueOff val="0"/>
              <a:satOff val="0"/>
              <a:lumOff val="0"/>
              <a:alphaOff val="0"/>
            </a:schemeClr>
          </a:lnRef>
          <a:fillRef idx="1">
            <a:schemeClr val="accent1">
              <a:shade val="80000"/>
              <a:hueOff val="191290"/>
              <a:satOff val="-21437"/>
              <a:lumOff val="17940"/>
              <a:alphaOff val="0"/>
            </a:schemeClr>
          </a:fillRef>
          <a:effectRef idx="0">
            <a:schemeClr val="accent1">
              <a:shade val="80000"/>
              <a:hueOff val="191290"/>
              <a:satOff val="-21437"/>
              <a:lumOff val="17940"/>
              <a:alphaOff val="0"/>
            </a:schemeClr>
          </a:effectRef>
          <a:fontRef idx="minor">
            <a:schemeClr val="lt1"/>
          </a:fontRef>
        </p:style>
        <p:txBody>
          <a:bodyPr spcFirstLastPara="0" vert="horz" wrap="square" lIns="125442" tIns="125442" rIns="125442" bIns="125442" numCol="1" spcCol="1270" anchor="ctr" anchorCtr="0">
            <a:noAutofit/>
          </a:bodyPr>
          <a:lstStyle/>
          <a:p>
            <a:pPr marL="0" lvl="0" indent="0" algn="l" defTabSz="977900">
              <a:lnSpc>
                <a:spcPct val="90000"/>
              </a:lnSpc>
              <a:spcBef>
                <a:spcPct val="0"/>
              </a:spcBef>
              <a:spcAft>
                <a:spcPct val="35000"/>
              </a:spcAft>
              <a:buNone/>
            </a:pPr>
            <a:r>
              <a:rPr lang="fr-FR" sz="2200" kern="1200" dirty="0"/>
              <a:t>Se développe depuis 1929 autour de spécialités pharmaceutiques efficaces et reconnues</a:t>
            </a:r>
          </a:p>
        </p:txBody>
      </p:sp>
      <p:sp>
        <p:nvSpPr>
          <p:cNvPr id="7" name="Forme libre : forme 6">
            <a:extLst>
              <a:ext uri="{FF2B5EF4-FFF2-40B4-BE49-F238E27FC236}">
                <a16:creationId xmlns:a16="http://schemas.microsoft.com/office/drawing/2014/main" id="{48DCF19F-C9DF-C57B-63DE-61D5F309A745}"/>
              </a:ext>
            </a:extLst>
          </p:cNvPr>
          <p:cNvSpPr/>
          <p:nvPr/>
        </p:nvSpPr>
        <p:spPr>
          <a:xfrm>
            <a:off x="5003680" y="3610690"/>
            <a:ext cx="6717325" cy="852637"/>
          </a:xfrm>
          <a:custGeom>
            <a:avLst/>
            <a:gdLst>
              <a:gd name="connsiteX0" fmla="*/ 0 w 6717325"/>
              <a:gd name="connsiteY0" fmla="*/ 142109 h 852637"/>
              <a:gd name="connsiteX1" fmla="*/ 142109 w 6717325"/>
              <a:gd name="connsiteY1" fmla="*/ 0 h 852637"/>
              <a:gd name="connsiteX2" fmla="*/ 6575216 w 6717325"/>
              <a:gd name="connsiteY2" fmla="*/ 0 h 852637"/>
              <a:gd name="connsiteX3" fmla="*/ 6717325 w 6717325"/>
              <a:gd name="connsiteY3" fmla="*/ 142109 h 852637"/>
              <a:gd name="connsiteX4" fmla="*/ 6717325 w 6717325"/>
              <a:gd name="connsiteY4" fmla="*/ 710528 h 852637"/>
              <a:gd name="connsiteX5" fmla="*/ 6575216 w 6717325"/>
              <a:gd name="connsiteY5" fmla="*/ 852637 h 852637"/>
              <a:gd name="connsiteX6" fmla="*/ 142109 w 6717325"/>
              <a:gd name="connsiteY6" fmla="*/ 852637 h 852637"/>
              <a:gd name="connsiteX7" fmla="*/ 0 w 6717325"/>
              <a:gd name="connsiteY7" fmla="*/ 710528 h 852637"/>
              <a:gd name="connsiteX8" fmla="*/ 0 w 6717325"/>
              <a:gd name="connsiteY8" fmla="*/ 142109 h 85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7325" h="852637">
                <a:moveTo>
                  <a:pt x="0" y="142109"/>
                </a:moveTo>
                <a:cubicBezTo>
                  <a:pt x="0" y="63624"/>
                  <a:pt x="63624" y="0"/>
                  <a:pt x="142109" y="0"/>
                </a:cubicBezTo>
                <a:lnTo>
                  <a:pt x="6575216" y="0"/>
                </a:lnTo>
                <a:cubicBezTo>
                  <a:pt x="6653701" y="0"/>
                  <a:pt x="6717325" y="63624"/>
                  <a:pt x="6717325" y="142109"/>
                </a:cubicBezTo>
                <a:lnTo>
                  <a:pt x="6717325" y="710528"/>
                </a:lnTo>
                <a:cubicBezTo>
                  <a:pt x="6717325" y="789013"/>
                  <a:pt x="6653701" y="852637"/>
                  <a:pt x="6575216" y="852637"/>
                </a:cubicBezTo>
                <a:lnTo>
                  <a:pt x="142109" y="852637"/>
                </a:lnTo>
                <a:cubicBezTo>
                  <a:pt x="63624" y="852637"/>
                  <a:pt x="0" y="789013"/>
                  <a:pt x="0" y="710528"/>
                </a:cubicBezTo>
                <a:lnTo>
                  <a:pt x="0" y="142109"/>
                </a:lnTo>
                <a:close/>
              </a:path>
            </a:pathLst>
          </a:custGeom>
        </p:spPr>
        <p:style>
          <a:lnRef idx="2">
            <a:schemeClr val="lt1">
              <a:hueOff val="0"/>
              <a:satOff val="0"/>
              <a:lumOff val="0"/>
              <a:alphaOff val="0"/>
            </a:schemeClr>
          </a:lnRef>
          <a:fillRef idx="1">
            <a:schemeClr val="accent1">
              <a:shade val="80000"/>
              <a:hueOff val="382581"/>
              <a:satOff val="-42873"/>
              <a:lumOff val="35880"/>
              <a:alphaOff val="0"/>
            </a:schemeClr>
          </a:fillRef>
          <a:effectRef idx="0">
            <a:schemeClr val="accent1">
              <a:shade val="80000"/>
              <a:hueOff val="382581"/>
              <a:satOff val="-42873"/>
              <a:lumOff val="35880"/>
              <a:alphaOff val="0"/>
            </a:schemeClr>
          </a:effectRef>
          <a:fontRef idx="minor">
            <a:schemeClr val="lt1"/>
          </a:fontRef>
        </p:style>
        <p:txBody>
          <a:bodyPr spcFirstLastPara="0" vert="horz" wrap="square" lIns="125442" tIns="125442" rIns="125442" bIns="125442" numCol="1" spcCol="1270" anchor="ctr" anchorCtr="0">
            <a:noAutofit/>
          </a:bodyPr>
          <a:lstStyle/>
          <a:p>
            <a:pPr marL="0" lvl="0" indent="0" algn="l" defTabSz="977900">
              <a:lnSpc>
                <a:spcPct val="90000"/>
              </a:lnSpc>
              <a:spcBef>
                <a:spcPct val="0"/>
              </a:spcBef>
              <a:spcAft>
                <a:spcPct val="35000"/>
              </a:spcAft>
              <a:buNone/>
            </a:pPr>
            <a:r>
              <a:rPr lang="fr-FR" sz="2200" kern="1200" dirty="0"/>
              <a:t>5 domaines d’activité :</a:t>
            </a:r>
          </a:p>
        </p:txBody>
      </p:sp>
      <p:sp>
        <p:nvSpPr>
          <p:cNvPr id="8" name="Forme libre : forme 7">
            <a:extLst>
              <a:ext uri="{FF2B5EF4-FFF2-40B4-BE49-F238E27FC236}">
                <a16:creationId xmlns:a16="http://schemas.microsoft.com/office/drawing/2014/main" id="{B6AD9515-0B8B-9FC0-C5AA-7FEA0C80AA87}"/>
              </a:ext>
            </a:extLst>
          </p:cNvPr>
          <p:cNvSpPr/>
          <p:nvPr/>
        </p:nvSpPr>
        <p:spPr>
          <a:xfrm>
            <a:off x="5249006" y="4781885"/>
            <a:ext cx="6717325" cy="1411740"/>
          </a:xfrm>
          <a:custGeom>
            <a:avLst/>
            <a:gdLst>
              <a:gd name="connsiteX0" fmla="*/ 0 w 6717325"/>
              <a:gd name="connsiteY0" fmla="*/ 0 h 1411740"/>
              <a:gd name="connsiteX1" fmla="*/ 6717325 w 6717325"/>
              <a:gd name="connsiteY1" fmla="*/ 0 h 1411740"/>
              <a:gd name="connsiteX2" fmla="*/ 6717325 w 6717325"/>
              <a:gd name="connsiteY2" fmla="*/ 1411740 h 1411740"/>
              <a:gd name="connsiteX3" fmla="*/ 0 w 6717325"/>
              <a:gd name="connsiteY3" fmla="*/ 1411740 h 1411740"/>
              <a:gd name="connsiteX4" fmla="*/ 0 w 6717325"/>
              <a:gd name="connsiteY4" fmla="*/ 0 h 141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7325" h="1411740">
                <a:moveTo>
                  <a:pt x="0" y="0"/>
                </a:moveTo>
                <a:lnTo>
                  <a:pt x="6717325" y="0"/>
                </a:lnTo>
                <a:lnTo>
                  <a:pt x="6717325" y="1411740"/>
                </a:lnTo>
                <a:lnTo>
                  <a:pt x="0" y="14117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3275" tIns="27940" rIns="156464" bIns="27940" numCol="1" spcCol="1270" anchor="t" anchorCtr="0">
            <a:noAutofit/>
          </a:bodyPr>
          <a:lstStyle/>
          <a:p>
            <a:pPr marL="171450" lvl="1" indent="-171450" algn="l" defTabSz="755650">
              <a:lnSpc>
                <a:spcPct val="90000"/>
              </a:lnSpc>
              <a:spcBef>
                <a:spcPct val="0"/>
              </a:spcBef>
              <a:spcAft>
                <a:spcPct val="20000"/>
              </a:spcAft>
              <a:buFont typeface="Arial" panose="020B0604020202020204" pitchFamily="34" charset="0"/>
              <a:buChar char="•"/>
            </a:pPr>
            <a:r>
              <a:rPr lang="fr-FR" sz="1700" b="0" i="0" u="none" kern="1200" dirty="0">
                <a:solidFill>
                  <a:schemeClr val="accent1"/>
                </a:solidFill>
                <a:hlinkClick r:id="rId3">
                  <a:extLst>
                    <a:ext uri="{A12FA001-AC4F-418D-AE19-62706E023703}">
                      <ahyp:hlinkClr xmlns:ahyp="http://schemas.microsoft.com/office/drawing/2018/hyperlinkcolor" val="tx"/>
                    </a:ext>
                  </a:extLst>
                </a:hlinkClick>
              </a:rPr>
              <a:t>Mayoly spindler pharma</a:t>
            </a:r>
            <a:endParaRPr lang="fr-FR" sz="1700" u="none" kern="1200" dirty="0">
              <a:solidFill>
                <a:schemeClr val="accent1"/>
              </a:solidFill>
            </a:endParaRPr>
          </a:p>
          <a:p>
            <a:pPr marL="171450" lvl="1" indent="-171450" algn="l" defTabSz="755650">
              <a:lnSpc>
                <a:spcPct val="90000"/>
              </a:lnSpc>
              <a:spcBef>
                <a:spcPct val="0"/>
              </a:spcBef>
              <a:spcAft>
                <a:spcPct val="20000"/>
              </a:spcAft>
              <a:buFont typeface="Arial" panose="020B0604020202020204" pitchFamily="34" charset="0"/>
              <a:buChar char="•"/>
            </a:pPr>
            <a:r>
              <a:rPr lang="fr-FR" sz="1700" b="0" i="0" u="none" kern="1200" dirty="0">
                <a:solidFill>
                  <a:schemeClr val="accent1"/>
                </a:solidFill>
                <a:hlinkClick r:id="rId4">
                  <a:extLst>
                    <a:ext uri="{A12FA001-AC4F-418D-AE19-62706E023703}">
                      <ahyp:hlinkClr xmlns:ahyp="http://schemas.microsoft.com/office/drawing/2018/hyperlinkcolor" val="tx"/>
                    </a:ext>
                  </a:extLst>
                </a:hlinkClick>
              </a:rPr>
              <a:t>Mayoly consumer healthcare</a:t>
            </a:r>
            <a:endParaRPr lang="fr-FR" sz="1700" b="0" i="0" u="none" kern="1200" dirty="0">
              <a:solidFill>
                <a:schemeClr val="accent1"/>
              </a:solidFill>
            </a:endParaRPr>
          </a:p>
          <a:p>
            <a:pPr marL="171450" lvl="1" indent="-171450" algn="l" defTabSz="755650">
              <a:lnSpc>
                <a:spcPct val="90000"/>
              </a:lnSpc>
              <a:spcBef>
                <a:spcPct val="0"/>
              </a:spcBef>
              <a:spcAft>
                <a:spcPct val="20000"/>
              </a:spcAft>
              <a:buFont typeface="Arial" panose="020B0604020202020204" pitchFamily="34" charset="0"/>
              <a:buChar char="•"/>
            </a:pPr>
            <a:r>
              <a:rPr lang="fr-FR" sz="1700" b="0" i="0" u="none" kern="1200" dirty="0">
                <a:solidFill>
                  <a:schemeClr val="accent1"/>
                </a:solidFill>
                <a:hlinkClick r:id="rId5">
                  <a:extLst>
                    <a:ext uri="{A12FA001-AC4F-418D-AE19-62706E023703}">
                      <ahyp:hlinkClr xmlns:ahyp="http://schemas.microsoft.com/office/drawing/2018/hyperlinkcolor" val="tx"/>
                    </a:ext>
                  </a:extLst>
                </a:hlinkClick>
              </a:rPr>
              <a:t>Mayoly diagnostic</a:t>
            </a:r>
            <a:endParaRPr lang="fr-FR" sz="1700" b="0" i="0" u="none" kern="1200" dirty="0">
              <a:solidFill>
                <a:schemeClr val="accent1"/>
              </a:solidFill>
            </a:endParaRPr>
          </a:p>
          <a:p>
            <a:pPr marL="171450" lvl="1" indent="-171450" algn="l" defTabSz="755650">
              <a:lnSpc>
                <a:spcPct val="90000"/>
              </a:lnSpc>
              <a:spcBef>
                <a:spcPct val="0"/>
              </a:spcBef>
              <a:spcAft>
                <a:spcPct val="20000"/>
              </a:spcAft>
              <a:buFont typeface="Arial" panose="020B0604020202020204" pitchFamily="34" charset="0"/>
              <a:buChar char="•"/>
            </a:pPr>
            <a:r>
              <a:rPr lang="fr-FR" sz="1700" b="0" i="0" u="none" kern="1200" dirty="0">
                <a:solidFill>
                  <a:schemeClr val="accent1"/>
                </a:solidFill>
                <a:hlinkClick r:id="rId6">
                  <a:extLst>
                    <a:ext uri="{A12FA001-AC4F-418D-AE19-62706E023703}">
                      <ahyp:hlinkClr xmlns:ahyp="http://schemas.microsoft.com/office/drawing/2018/hyperlinkcolor" val="tx"/>
                    </a:ext>
                  </a:extLst>
                </a:hlinkClick>
              </a:rPr>
              <a:t>Mayoly laboratoires dermatologie</a:t>
            </a:r>
            <a:endParaRPr lang="fr-FR" sz="1700" b="0" i="0" u="none" kern="1200" dirty="0">
              <a:solidFill>
                <a:schemeClr val="accent1"/>
              </a:solidFill>
            </a:endParaRPr>
          </a:p>
          <a:p>
            <a:pPr marL="171450" lvl="1" indent="-171450" algn="l" defTabSz="755650">
              <a:lnSpc>
                <a:spcPct val="90000"/>
              </a:lnSpc>
              <a:spcBef>
                <a:spcPct val="0"/>
              </a:spcBef>
              <a:spcAft>
                <a:spcPct val="20000"/>
              </a:spcAft>
              <a:buFont typeface="Arial" panose="020B0604020202020204" pitchFamily="34" charset="0"/>
              <a:buChar char="•"/>
            </a:pPr>
            <a:r>
              <a:rPr lang="fr-FR" sz="1700" b="0" i="0" u="none" kern="1200" dirty="0">
                <a:solidFill>
                  <a:schemeClr val="accent1"/>
                </a:solidFill>
                <a:hlinkClick r:id="rId7">
                  <a:extLst>
                    <a:ext uri="{A12FA001-AC4F-418D-AE19-62706E023703}">
                      <ahyp:hlinkClr xmlns:ahyp="http://schemas.microsoft.com/office/drawing/2018/hyperlinkcolor" val="tx"/>
                    </a:ext>
                  </a:extLst>
                </a:hlinkClick>
              </a:rPr>
              <a:t>Mayoly laboratoires galénique</a:t>
            </a:r>
            <a:endParaRPr lang="fr-FR" sz="1700" b="0" i="0" u="none" kern="1200" dirty="0">
              <a:solidFill>
                <a:schemeClr val="accent1"/>
              </a:solidFill>
            </a:endParaRPr>
          </a:p>
        </p:txBody>
      </p:sp>
    </p:spTree>
    <p:extLst>
      <p:ext uri="{BB962C8B-B14F-4D97-AF65-F5344CB8AC3E}">
        <p14:creationId xmlns:p14="http://schemas.microsoft.com/office/powerpoint/2010/main" val="416666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F3DDC6E-650C-057F-B3DA-6AC7BFDE065F}"/>
              </a:ext>
            </a:extLst>
          </p:cNvPr>
          <p:cNvSpPr>
            <a:spLocks noGrp="1"/>
          </p:cNvSpPr>
          <p:nvPr>
            <p:ph type="body" sz="quarter" idx="10"/>
          </p:nvPr>
        </p:nvSpPr>
        <p:spPr>
          <a:xfrm>
            <a:off x="878229" y="366176"/>
            <a:ext cx="9651124" cy="387798"/>
          </a:xfrm>
        </p:spPr>
        <p:txBody>
          <a:bodyPr/>
          <a:lstStyle/>
          <a:p>
            <a:r>
              <a:rPr lang="fr-FR" dirty="0"/>
              <a:t>1. Présentation du groupe MAYOLY</a:t>
            </a:r>
          </a:p>
        </p:txBody>
      </p:sp>
      <p:sp>
        <p:nvSpPr>
          <p:cNvPr id="7" name="Forme libre : forme 6">
            <a:extLst>
              <a:ext uri="{FF2B5EF4-FFF2-40B4-BE49-F238E27FC236}">
                <a16:creationId xmlns:a16="http://schemas.microsoft.com/office/drawing/2014/main" id="{54BB52B3-8BF1-6790-3E79-59C3F01D2C38}"/>
              </a:ext>
            </a:extLst>
          </p:cNvPr>
          <p:cNvSpPr/>
          <p:nvPr/>
        </p:nvSpPr>
        <p:spPr>
          <a:xfrm>
            <a:off x="6506309" y="1335678"/>
            <a:ext cx="5361842" cy="1312740"/>
          </a:xfrm>
          <a:custGeom>
            <a:avLst/>
            <a:gdLst>
              <a:gd name="connsiteX0" fmla="*/ 0 w 5361842"/>
              <a:gd name="connsiteY0" fmla="*/ 218794 h 1312740"/>
              <a:gd name="connsiteX1" fmla="*/ 218794 w 5361842"/>
              <a:gd name="connsiteY1" fmla="*/ 0 h 1312740"/>
              <a:gd name="connsiteX2" fmla="*/ 5143048 w 5361842"/>
              <a:gd name="connsiteY2" fmla="*/ 0 h 1312740"/>
              <a:gd name="connsiteX3" fmla="*/ 5361842 w 5361842"/>
              <a:gd name="connsiteY3" fmla="*/ 218794 h 1312740"/>
              <a:gd name="connsiteX4" fmla="*/ 5361842 w 5361842"/>
              <a:gd name="connsiteY4" fmla="*/ 1093946 h 1312740"/>
              <a:gd name="connsiteX5" fmla="*/ 5143048 w 5361842"/>
              <a:gd name="connsiteY5" fmla="*/ 1312740 h 1312740"/>
              <a:gd name="connsiteX6" fmla="*/ 218794 w 5361842"/>
              <a:gd name="connsiteY6" fmla="*/ 1312740 h 1312740"/>
              <a:gd name="connsiteX7" fmla="*/ 0 w 5361842"/>
              <a:gd name="connsiteY7" fmla="*/ 1093946 h 1312740"/>
              <a:gd name="connsiteX8" fmla="*/ 0 w 5361842"/>
              <a:gd name="connsiteY8" fmla="*/ 218794 h 13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842" h="1312740">
                <a:moveTo>
                  <a:pt x="0" y="218794"/>
                </a:moveTo>
                <a:cubicBezTo>
                  <a:pt x="0" y="97957"/>
                  <a:pt x="97957" y="0"/>
                  <a:pt x="218794" y="0"/>
                </a:cubicBezTo>
                <a:lnTo>
                  <a:pt x="5143048" y="0"/>
                </a:lnTo>
                <a:cubicBezTo>
                  <a:pt x="5263885" y="0"/>
                  <a:pt x="5361842" y="97957"/>
                  <a:pt x="5361842" y="218794"/>
                </a:cubicBezTo>
                <a:lnTo>
                  <a:pt x="5361842" y="1093946"/>
                </a:lnTo>
                <a:cubicBezTo>
                  <a:pt x="5361842" y="1214783"/>
                  <a:pt x="5263885" y="1312740"/>
                  <a:pt x="5143048" y="1312740"/>
                </a:cubicBezTo>
                <a:lnTo>
                  <a:pt x="218794" y="1312740"/>
                </a:lnTo>
                <a:cubicBezTo>
                  <a:pt x="97957" y="1312740"/>
                  <a:pt x="0" y="1214783"/>
                  <a:pt x="0" y="1093946"/>
                </a:cubicBezTo>
                <a:lnTo>
                  <a:pt x="0" y="218794"/>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193623" tIns="193623" rIns="193623" bIns="193623" numCol="1" spcCol="1270" anchor="ctr" anchorCtr="0">
            <a:noAutofit/>
          </a:bodyPr>
          <a:lstStyle/>
          <a:p>
            <a:pPr marL="0" lvl="0" indent="0" algn="l" defTabSz="1511300">
              <a:lnSpc>
                <a:spcPct val="90000"/>
              </a:lnSpc>
              <a:spcBef>
                <a:spcPct val="0"/>
              </a:spcBef>
              <a:spcAft>
                <a:spcPct val="35000"/>
              </a:spcAft>
              <a:buNone/>
            </a:pPr>
            <a:r>
              <a:rPr lang="fr-FR" sz="3400" kern="1200" dirty="0"/>
              <a:t>Présent à l’international dans plus de 70 pays</a:t>
            </a:r>
          </a:p>
        </p:txBody>
      </p:sp>
      <p:sp>
        <p:nvSpPr>
          <p:cNvPr id="8" name="Forme libre : forme 7">
            <a:extLst>
              <a:ext uri="{FF2B5EF4-FFF2-40B4-BE49-F238E27FC236}">
                <a16:creationId xmlns:a16="http://schemas.microsoft.com/office/drawing/2014/main" id="{FC6A2A3C-6293-4D29-90D7-02343C7349D6}"/>
              </a:ext>
            </a:extLst>
          </p:cNvPr>
          <p:cNvSpPr/>
          <p:nvPr/>
        </p:nvSpPr>
        <p:spPr>
          <a:xfrm>
            <a:off x="6506309" y="2920744"/>
            <a:ext cx="5361842" cy="1477980"/>
          </a:xfrm>
          <a:custGeom>
            <a:avLst/>
            <a:gdLst>
              <a:gd name="connsiteX0" fmla="*/ 0 w 5361842"/>
              <a:gd name="connsiteY0" fmla="*/ 0 h 1477980"/>
              <a:gd name="connsiteX1" fmla="*/ 5361842 w 5361842"/>
              <a:gd name="connsiteY1" fmla="*/ 0 h 1477980"/>
              <a:gd name="connsiteX2" fmla="*/ 5361842 w 5361842"/>
              <a:gd name="connsiteY2" fmla="*/ 1477980 h 1477980"/>
              <a:gd name="connsiteX3" fmla="*/ 0 w 5361842"/>
              <a:gd name="connsiteY3" fmla="*/ 1477980 h 1477980"/>
              <a:gd name="connsiteX4" fmla="*/ 0 w 5361842"/>
              <a:gd name="connsiteY4" fmla="*/ 0 h 1477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842" h="1477980">
                <a:moveTo>
                  <a:pt x="0" y="0"/>
                </a:moveTo>
                <a:lnTo>
                  <a:pt x="5361842" y="0"/>
                </a:lnTo>
                <a:lnTo>
                  <a:pt x="5361842" y="1477980"/>
                </a:lnTo>
                <a:lnTo>
                  <a:pt x="0" y="14779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238" tIns="25400" rIns="142240" bIns="25400" numCol="1" spcCol="1270" anchor="t" anchorCtr="0">
            <a:noAutofit/>
          </a:bodyPr>
          <a:lstStyle/>
          <a:p>
            <a:pPr marL="228600" lvl="1" indent="-228600" algn="l" defTabSz="889000">
              <a:lnSpc>
                <a:spcPct val="90000"/>
              </a:lnSpc>
              <a:spcBef>
                <a:spcPct val="0"/>
              </a:spcBef>
              <a:spcAft>
                <a:spcPct val="20000"/>
              </a:spcAft>
              <a:buFont typeface="Courier New" panose="02070309020205020404" pitchFamily="49" charset="0"/>
              <a:buChar char="o"/>
            </a:pPr>
            <a:r>
              <a:rPr lang="fr-FR" sz="2000" b="0" kern="1200" dirty="0"/>
              <a:t>Des filiales dynamiques : en Europe, Europe de l’Est, Asie et Amérique Latine</a:t>
            </a:r>
          </a:p>
          <a:p>
            <a:pPr marL="228600" lvl="1" indent="-228600" algn="l" defTabSz="889000">
              <a:lnSpc>
                <a:spcPct val="90000"/>
              </a:lnSpc>
              <a:spcBef>
                <a:spcPct val="0"/>
              </a:spcBef>
              <a:spcAft>
                <a:spcPct val="20000"/>
              </a:spcAft>
              <a:buFont typeface="Courier New" panose="02070309020205020404" pitchFamily="49" charset="0"/>
              <a:buChar char="o"/>
            </a:pPr>
            <a:r>
              <a:rPr lang="fr-FR" sz="2000" b="0" kern="1200" dirty="0"/>
              <a:t>6 implantations en France : Chatou, Dammarie-les-Lys, Dreux, Isle-sur-la-Sorgue, Reuil.</a:t>
            </a:r>
          </a:p>
        </p:txBody>
      </p:sp>
      <p:sp>
        <p:nvSpPr>
          <p:cNvPr id="9" name="Forme libre : forme 8">
            <a:extLst>
              <a:ext uri="{FF2B5EF4-FFF2-40B4-BE49-F238E27FC236}">
                <a16:creationId xmlns:a16="http://schemas.microsoft.com/office/drawing/2014/main" id="{A4F21EFA-2A20-D0A8-6553-8158DCCB358B}"/>
              </a:ext>
            </a:extLst>
          </p:cNvPr>
          <p:cNvSpPr/>
          <p:nvPr/>
        </p:nvSpPr>
        <p:spPr>
          <a:xfrm>
            <a:off x="6506309" y="4671051"/>
            <a:ext cx="5361842" cy="1312740"/>
          </a:xfrm>
          <a:custGeom>
            <a:avLst/>
            <a:gdLst>
              <a:gd name="connsiteX0" fmla="*/ 0 w 5361842"/>
              <a:gd name="connsiteY0" fmla="*/ 218794 h 1312740"/>
              <a:gd name="connsiteX1" fmla="*/ 218794 w 5361842"/>
              <a:gd name="connsiteY1" fmla="*/ 0 h 1312740"/>
              <a:gd name="connsiteX2" fmla="*/ 5143048 w 5361842"/>
              <a:gd name="connsiteY2" fmla="*/ 0 h 1312740"/>
              <a:gd name="connsiteX3" fmla="*/ 5361842 w 5361842"/>
              <a:gd name="connsiteY3" fmla="*/ 218794 h 1312740"/>
              <a:gd name="connsiteX4" fmla="*/ 5361842 w 5361842"/>
              <a:gd name="connsiteY4" fmla="*/ 1093946 h 1312740"/>
              <a:gd name="connsiteX5" fmla="*/ 5143048 w 5361842"/>
              <a:gd name="connsiteY5" fmla="*/ 1312740 h 1312740"/>
              <a:gd name="connsiteX6" fmla="*/ 218794 w 5361842"/>
              <a:gd name="connsiteY6" fmla="*/ 1312740 h 1312740"/>
              <a:gd name="connsiteX7" fmla="*/ 0 w 5361842"/>
              <a:gd name="connsiteY7" fmla="*/ 1093946 h 1312740"/>
              <a:gd name="connsiteX8" fmla="*/ 0 w 5361842"/>
              <a:gd name="connsiteY8" fmla="*/ 218794 h 13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842" h="1312740">
                <a:moveTo>
                  <a:pt x="0" y="218794"/>
                </a:moveTo>
                <a:cubicBezTo>
                  <a:pt x="0" y="97957"/>
                  <a:pt x="97957" y="0"/>
                  <a:pt x="218794" y="0"/>
                </a:cubicBezTo>
                <a:lnTo>
                  <a:pt x="5143048" y="0"/>
                </a:lnTo>
                <a:cubicBezTo>
                  <a:pt x="5263885" y="0"/>
                  <a:pt x="5361842" y="97957"/>
                  <a:pt x="5361842" y="218794"/>
                </a:cubicBezTo>
                <a:lnTo>
                  <a:pt x="5361842" y="1093946"/>
                </a:lnTo>
                <a:cubicBezTo>
                  <a:pt x="5361842" y="1214783"/>
                  <a:pt x="5263885" y="1312740"/>
                  <a:pt x="5143048" y="1312740"/>
                </a:cubicBezTo>
                <a:lnTo>
                  <a:pt x="218794" y="1312740"/>
                </a:lnTo>
                <a:cubicBezTo>
                  <a:pt x="97957" y="1312740"/>
                  <a:pt x="0" y="1214783"/>
                  <a:pt x="0" y="1093946"/>
                </a:cubicBezTo>
                <a:lnTo>
                  <a:pt x="0" y="218794"/>
                </a:lnTo>
                <a:close/>
              </a:path>
            </a:pathLst>
          </a:custGeom>
        </p:spPr>
        <p:style>
          <a:lnRef idx="2">
            <a:schemeClr val="lt1">
              <a:hueOff val="0"/>
              <a:satOff val="0"/>
              <a:lumOff val="0"/>
              <a:alphaOff val="0"/>
            </a:schemeClr>
          </a:lnRef>
          <a:fillRef idx="1">
            <a:schemeClr val="accent1">
              <a:shade val="80000"/>
              <a:hueOff val="382581"/>
              <a:satOff val="-42873"/>
              <a:lumOff val="35880"/>
              <a:alphaOff val="0"/>
            </a:schemeClr>
          </a:fillRef>
          <a:effectRef idx="0">
            <a:schemeClr val="accent1">
              <a:shade val="80000"/>
              <a:hueOff val="382581"/>
              <a:satOff val="-42873"/>
              <a:lumOff val="35880"/>
              <a:alphaOff val="0"/>
            </a:schemeClr>
          </a:effectRef>
          <a:fontRef idx="minor">
            <a:schemeClr val="lt1"/>
          </a:fontRef>
        </p:style>
        <p:txBody>
          <a:bodyPr spcFirstLastPara="0" vert="horz" wrap="square" lIns="193623" tIns="193623" rIns="193623" bIns="193623" numCol="1" spcCol="1270" anchor="ctr" anchorCtr="0">
            <a:noAutofit/>
          </a:bodyPr>
          <a:lstStyle/>
          <a:p>
            <a:pPr marL="0" lvl="0" indent="0" algn="l" defTabSz="1511300">
              <a:lnSpc>
                <a:spcPct val="90000"/>
              </a:lnSpc>
              <a:spcBef>
                <a:spcPct val="0"/>
              </a:spcBef>
              <a:spcAft>
                <a:spcPct val="35000"/>
              </a:spcAft>
              <a:buFont typeface="Symbol" panose="05050102010706020507" pitchFamily="18" charset="2"/>
              <a:buNone/>
            </a:pPr>
            <a:r>
              <a:rPr lang="fr-FR" sz="3400" kern="1200"/>
              <a:t>Une politique d’expansion volontariste</a:t>
            </a:r>
          </a:p>
        </p:txBody>
      </p:sp>
      <p:pic>
        <p:nvPicPr>
          <p:cNvPr id="2050" name="Image 1">
            <a:extLst>
              <a:ext uri="{FF2B5EF4-FFF2-40B4-BE49-F238E27FC236}">
                <a16:creationId xmlns:a16="http://schemas.microsoft.com/office/drawing/2014/main" id="{D7EE029A-8ACC-6B6D-5E7F-CD4091012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2196034"/>
            <a:ext cx="6174575" cy="3491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texte 1">
            <a:extLst>
              <a:ext uri="{FF2B5EF4-FFF2-40B4-BE49-F238E27FC236}">
                <a16:creationId xmlns:a16="http://schemas.microsoft.com/office/drawing/2014/main" id="{5361FB9E-D9BA-C703-8AA2-9C3D86401D2F}"/>
              </a:ext>
            </a:extLst>
          </p:cNvPr>
          <p:cNvSpPr txBox="1">
            <a:spLocks/>
          </p:cNvSpPr>
          <p:nvPr/>
        </p:nvSpPr>
        <p:spPr>
          <a:xfrm>
            <a:off x="775188" y="1604250"/>
            <a:ext cx="4144108" cy="387798"/>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Raleway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bg2"/>
                </a:solidFill>
              </a:rPr>
              <a:t>MAYOLY dans le monde</a:t>
            </a:r>
          </a:p>
        </p:txBody>
      </p:sp>
    </p:spTree>
    <p:extLst>
      <p:ext uri="{BB962C8B-B14F-4D97-AF65-F5344CB8AC3E}">
        <p14:creationId xmlns:p14="http://schemas.microsoft.com/office/powerpoint/2010/main" val="15551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9DC7F66-94AE-E093-8138-E4E1D0EBEA23}"/>
              </a:ext>
            </a:extLst>
          </p:cNvPr>
          <p:cNvSpPr>
            <a:spLocks noGrp="1"/>
          </p:cNvSpPr>
          <p:nvPr>
            <p:ph type="body" sz="quarter" idx="10"/>
          </p:nvPr>
        </p:nvSpPr>
        <p:spPr>
          <a:xfrm>
            <a:off x="5204782" y="2880166"/>
            <a:ext cx="6853868" cy="1107996"/>
          </a:xfrm>
        </p:spPr>
        <p:txBody>
          <a:bodyPr/>
          <a:lstStyle/>
          <a:p>
            <a:r>
              <a:rPr lang="fr-FR" sz="4000" dirty="0"/>
              <a:t>Présentation du site de l’Isle sur la Sorgue</a:t>
            </a:r>
          </a:p>
        </p:txBody>
      </p:sp>
      <p:sp>
        <p:nvSpPr>
          <p:cNvPr id="18" name="Text Placeholder 17">
            <a:extLst>
              <a:ext uri="{FF2B5EF4-FFF2-40B4-BE49-F238E27FC236}">
                <a16:creationId xmlns:a16="http://schemas.microsoft.com/office/drawing/2014/main" id="{D511584D-B48C-0EF1-2C88-AA417088C743}"/>
              </a:ext>
            </a:extLst>
          </p:cNvPr>
          <p:cNvSpPr>
            <a:spLocks noGrp="1"/>
          </p:cNvSpPr>
          <p:nvPr>
            <p:ph type="body" sz="quarter" idx="15"/>
          </p:nvPr>
        </p:nvSpPr>
        <p:spPr/>
        <p:txBody>
          <a:bodyPr/>
          <a:lstStyle/>
          <a:p>
            <a:r>
              <a:rPr lang="fr-FR" dirty="0"/>
              <a:t>2</a:t>
            </a:r>
          </a:p>
        </p:txBody>
      </p:sp>
      <p:pic>
        <p:nvPicPr>
          <p:cNvPr id="6" name="Picture Placeholder 5" descr="A person in a lab coat&#10;&#10;Description automatically generated">
            <a:extLst>
              <a:ext uri="{FF2B5EF4-FFF2-40B4-BE49-F238E27FC236}">
                <a16:creationId xmlns:a16="http://schemas.microsoft.com/office/drawing/2014/main" id="{C435C596-B439-601E-1099-98387936B8AC}"/>
              </a:ext>
            </a:extLst>
          </p:cNvPr>
          <p:cNvPicPr>
            <a:picLocks noGrp="1" noChangeAspect="1"/>
          </p:cNvPicPr>
          <p:nvPr>
            <p:ph type="pic" sz="quarter" idx="14"/>
          </p:nvPr>
        </p:nvPicPr>
        <p:blipFill>
          <a:blip r:embed="rId2"/>
          <a:srcRect l="27214" r="27214"/>
          <a:stretch>
            <a:fillRect/>
          </a:stretch>
        </p:blipFill>
        <p:spPr/>
      </p:pic>
    </p:spTree>
    <p:extLst>
      <p:ext uri="{BB962C8B-B14F-4D97-AF65-F5344CB8AC3E}">
        <p14:creationId xmlns:p14="http://schemas.microsoft.com/office/powerpoint/2010/main" val="324933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F911DC7-F218-208B-8A9C-B8ACA6F073C0}"/>
              </a:ext>
            </a:extLst>
          </p:cNvPr>
          <p:cNvSpPr>
            <a:spLocks noGrp="1"/>
          </p:cNvSpPr>
          <p:nvPr>
            <p:ph type="body" sz="quarter" idx="10"/>
          </p:nvPr>
        </p:nvSpPr>
        <p:spPr>
          <a:xfrm>
            <a:off x="878229" y="366176"/>
            <a:ext cx="9651124" cy="387798"/>
          </a:xfrm>
        </p:spPr>
        <p:txBody>
          <a:bodyPr/>
          <a:lstStyle/>
          <a:p>
            <a:r>
              <a:rPr lang="fr-FR" dirty="0"/>
              <a:t>2. Présentation du site de l’Isle sur la Sorgue</a:t>
            </a:r>
          </a:p>
        </p:txBody>
      </p:sp>
      <p:sp>
        <p:nvSpPr>
          <p:cNvPr id="10" name="Forme libre : forme 9">
            <a:extLst>
              <a:ext uri="{FF2B5EF4-FFF2-40B4-BE49-F238E27FC236}">
                <a16:creationId xmlns:a16="http://schemas.microsoft.com/office/drawing/2014/main" id="{F296EE7C-51DF-53ED-AD34-566109293514}"/>
              </a:ext>
            </a:extLst>
          </p:cNvPr>
          <p:cNvSpPr/>
          <p:nvPr/>
        </p:nvSpPr>
        <p:spPr>
          <a:xfrm>
            <a:off x="297229" y="5103270"/>
            <a:ext cx="11589974" cy="815853"/>
          </a:xfrm>
          <a:custGeom>
            <a:avLst/>
            <a:gdLst>
              <a:gd name="connsiteX0" fmla="*/ 0 w 10779233"/>
              <a:gd name="connsiteY0" fmla="*/ 110206 h 661220"/>
              <a:gd name="connsiteX1" fmla="*/ 110206 w 10779233"/>
              <a:gd name="connsiteY1" fmla="*/ 0 h 661220"/>
              <a:gd name="connsiteX2" fmla="*/ 10669027 w 10779233"/>
              <a:gd name="connsiteY2" fmla="*/ 0 h 661220"/>
              <a:gd name="connsiteX3" fmla="*/ 10779233 w 10779233"/>
              <a:gd name="connsiteY3" fmla="*/ 110206 h 661220"/>
              <a:gd name="connsiteX4" fmla="*/ 10779233 w 10779233"/>
              <a:gd name="connsiteY4" fmla="*/ 551014 h 661220"/>
              <a:gd name="connsiteX5" fmla="*/ 10669027 w 10779233"/>
              <a:gd name="connsiteY5" fmla="*/ 661220 h 661220"/>
              <a:gd name="connsiteX6" fmla="*/ 110206 w 10779233"/>
              <a:gd name="connsiteY6" fmla="*/ 661220 h 661220"/>
              <a:gd name="connsiteX7" fmla="*/ 0 w 10779233"/>
              <a:gd name="connsiteY7" fmla="*/ 551014 h 661220"/>
              <a:gd name="connsiteX8" fmla="*/ 0 w 10779233"/>
              <a:gd name="connsiteY8" fmla="*/ 110206 h 66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9233" h="661220">
                <a:moveTo>
                  <a:pt x="0" y="110206"/>
                </a:moveTo>
                <a:cubicBezTo>
                  <a:pt x="0" y="49341"/>
                  <a:pt x="49341" y="0"/>
                  <a:pt x="110206" y="0"/>
                </a:cubicBezTo>
                <a:lnTo>
                  <a:pt x="10669027" y="0"/>
                </a:lnTo>
                <a:cubicBezTo>
                  <a:pt x="10729892" y="0"/>
                  <a:pt x="10779233" y="49341"/>
                  <a:pt x="10779233" y="110206"/>
                </a:cubicBezTo>
                <a:lnTo>
                  <a:pt x="10779233" y="551014"/>
                </a:lnTo>
                <a:cubicBezTo>
                  <a:pt x="10779233" y="611879"/>
                  <a:pt x="10729892" y="661220"/>
                  <a:pt x="10669027" y="661220"/>
                </a:cubicBezTo>
                <a:lnTo>
                  <a:pt x="110206" y="661220"/>
                </a:lnTo>
                <a:cubicBezTo>
                  <a:pt x="49341" y="661220"/>
                  <a:pt x="0" y="611879"/>
                  <a:pt x="0" y="551014"/>
                </a:cubicBezTo>
                <a:lnTo>
                  <a:pt x="0" y="110206"/>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51328" tIns="51328" rIns="51328" bIns="51328" numCol="1" spcCol="1270" anchor="ctr" anchorCtr="0">
            <a:noAutofit/>
          </a:bodyPr>
          <a:lstStyle/>
          <a:p>
            <a:pPr marL="0" lvl="0" indent="0" algn="l" defTabSz="222250">
              <a:lnSpc>
                <a:spcPct val="90000"/>
              </a:lnSpc>
              <a:spcBef>
                <a:spcPct val="0"/>
              </a:spcBef>
              <a:spcAft>
                <a:spcPct val="35000"/>
              </a:spcAft>
              <a:buNone/>
            </a:pPr>
            <a:r>
              <a:rPr lang="fr-FR" sz="1600" b="1" kern="1200" dirty="0"/>
              <a:t>Depuis 1963, c’est le seul site de traitement d’argiles du Groupe. On y traite 6 000 tonnes de matières premières par an et fabrique 3 000 tonnes de produits finis. Environ deux tiers de la production sont destinés à l’Europe et à la Chine. </a:t>
            </a:r>
          </a:p>
        </p:txBody>
      </p:sp>
      <p:sp>
        <p:nvSpPr>
          <p:cNvPr id="11" name="Forme libre : forme 10">
            <a:extLst>
              <a:ext uri="{FF2B5EF4-FFF2-40B4-BE49-F238E27FC236}">
                <a16:creationId xmlns:a16="http://schemas.microsoft.com/office/drawing/2014/main" id="{462D7BD4-61FB-792F-4FCE-1DE3F9691132}"/>
              </a:ext>
            </a:extLst>
          </p:cNvPr>
          <p:cNvSpPr/>
          <p:nvPr/>
        </p:nvSpPr>
        <p:spPr>
          <a:xfrm>
            <a:off x="315951" y="5919123"/>
            <a:ext cx="10779233" cy="815853"/>
          </a:xfrm>
          <a:custGeom>
            <a:avLst/>
            <a:gdLst>
              <a:gd name="connsiteX0" fmla="*/ 0 w 10779233"/>
              <a:gd name="connsiteY0" fmla="*/ 110206 h 661220"/>
              <a:gd name="connsiteX1" fmla="*/ 110206 w 10779233"/>
              <a:gd name="connsiteY1" fmla="*/ 0 h 661220"/>
              <a:gd name="connsiteX2" fmla="*/ 10669027 w 10779233"/>
              <a:gd name="connsiteY2" fmla="*/ 0 h 661220"/>
              <a:gd name="connsiteX3" fmla="*/ 10779233 w 10779233"/>
              <a:gd name="connsiteY3" fmla="*/ 110206 h 661220"/>
              <a:gd name="connsiteX4" fmla="*/ 10779233 w 10779233"/>
              <a:gd name="connsiteY4" fmla="*/ 551014 h 661220"/>
              <a:gd name="connsiteX5" fmla="*/ 10669027 w 10779233"/>
              <a:gd name="connsiteY5" fmla="*/ 661220 h 661220"/>
              <a:gd name="connsiteX6" fmla="*/ 110206 w 10779233"/>
              <a:gd name="connsiteY6" fmla="*/ 661220 h 661220"/>
              <a:gd name="connsiteX7" fmla="*/ 0 w 10779233"/>
              <a:gd name="connsiteY7" fmla="*/ 551014 h 661220"/>
              <a:gd name="connsiteX8" fmla="*/ 0 w 10779233"/>
              <a:gd name="connsiteY8" fmla="*/ 110206 h 66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9233" h="661220">
                <a:moveTo>
                  <a:pt x="0" y="110206"/>
                </a:moveTo>
                <a:cubicBezTo>
                  <a:pt x="0" y="49341"/>
                  <a:pt x="49341" y="0"/>
                  <a:pt x="110206" y="0"/>
                </a:cubicBezTo>
                <a:lnTo>
                  <a:pt x="10669027" y="0"/>
                </a:lnTo>
                <a:cubicBezTo>
                  <a:pt x="10729892" y="0"/>
                  <a:pt x="10779233" y="49341"/>
                  <a:pt x="10779233" y="110206"/>
                </a:cubicBezTo>
                <a:lnTo>
                  <a:pt x="10779233" y="551014"/>
                </a:lnTo>
                <a:cubicBezTo>
                  <a:pt x="10779233" y="611879"/>
                  <a:pt x="10729892" y="661220"/>
                  <a:pt x="10669027" y="661220"/>
                </a:cubicBezTo>
                <a:lnTo>
                  <a:pt x="110206" y="661220"/>
                </a:lnTo>
                <a:cubicBezTo>
                  <a:pt x="49341" y="661220"/>
                  <a:pt x="0" y="611879"/>
                  <a:pt x="0" y="551014"/>
                </a:cubicBezTo>
                <a:lnTo>
                  <a:pt x="0" y="110206"/>
                </a:lnTo>
                <a:close/>
              </a:path>
            </a:pathLst>
          </a:custGeom>
        </p:spPr>
        <p:style>
          <a:lnRef idx="2">
            <a:schemeClr val="lt1">
              <a:hueOff val="0"/>
              <a:satOff val="0"/>
              <a:lumOff val="0"/>
              <a:alphaOff val="0"/>
            </a:schemeClr>
          </a:lnRef>
          <a:fillRef idx="1">
            <a:schemeClr val="accent1">
              <a:shade val="80000"/>
              <a:hueOff val="382581"/>
              <a:satOff val="-42873"/>
              <a:lumOff val="35880"/>
              <a:alphaOff val="0"/>
            </a:schemeClr>
          </a:fillRef>
          <a:effectRef idx="0">
            <a:schemeClr val="accent1">
              <a:shade val="80000"/>
              <a:hueOff val="382581"/>
              <a:satOff val="-42873"/>
              <a:lumOff val="35880"/>
              <a:alphaOff val="0"/>
            </a:schemeClr>
          </a:effectRef>
          <a:fontRef idx="minor">
            <a:schemeClr val="lt1"/>
          </a:fontRef>
        </p:style>
        <p:txBody>
          <a:bodyPr spcFirstLastPara="0" vert="horz" wrap="square" lIns="100858" tIns="100858" rIns="100858" bIns="100858" numCol="1" spcCol="1270" anchor="ctr" anchorCtr="0">
            <a:noAutofit/>
          </a:bodyPr>
          <a:lstStyle/>
          <a:p>
            <a:pPr marL="0" lvl="0" indent="0" algn="l" defTabSz="800100">
              <a:lnSpc>
                <a:spcPct val="90000"/>
              </a:lnSpc>
              <a:spcBef>
                <a:spcPct val="0"/>
              </a:spcBef>
              <a:spcAft>
                <a:spcPct val="35000"/>
              </a:spcAft>
              <a:buNone/>
            </a:pPr>
            <a:r>
              <a:rPr lang="fr-FR" sz="1600" b="1" kern="1200" dirty="0">
                <a:solidFill>
                  <a:schemeClr val="bg1"/>
                </a:solidFill>
                <a:latin typeface="+mn-lt"/>
                <a:ea typeface="DengXian" panose="02010600030101010101" pitchFamily="2" charset="-122"/>
              </a:rPr>
              <a:t>Le site est certifié GMP et ISO 14001 </a:t>
            </a:r>
            <a:r>
              <a:rPr lang="fr-FR" sz="1600" b="1" kern="1200" dirty="0"/>
              <a:t>(Système de management environnemental) </a:t>
            </a:r>
            <a:r>
              <a:rPr lang="fr-FR" sz="1600" b="1" kern="1200" dirty="0">
                <a:solidFill>
                  <a:schemeClr val="bg1"/>
                </a:solidFill>
                <a:latin typeface="+mn-lt"/>
                <a:ea typeface="DengXian" panose="02010600030101010101" pitchFamily="2" charset="-122"/>
              </a:rPr>
              <a:t>depuis 2004 et ISO 45001 depuis 2019. </a:t>
            </a:r>
            <a:r>
              <a:rPr lang="fr-FR" sz="1600" b="1" kern="1200" dirty="0"/>
              <a:t>(Systèmes de management de la santé et de la sécurité au travail) </a:t>
            </a:r>
            <a:endParaRPr lang="fr-FR" sz="1600" b="1" kern="1200" dirty="0">
              <a:solidFill>
                <a:schemeClr val="bg1"/>
              </a:solidFill>
              <a:latin typeface="+mn-lt"/>
            </a:endParaRPr>
          </a:p>
        </p:txBody>
      </p:sp>
      <p:pic>
        <p:nvPicPr>
          <p:cNvPr id="3" name="Image 2">
            <a:extLst>
              <a:ext uri="{FF2B5EF4-FFF2-40B4-BE49-F238E27FC236}">
                <a16:creationId xmlns:a16="http://schemas.microsoft.com/office/drawing/2014/main" id="{C6479329-4CB5-B2E3-9719-4F423F768CE5}"/>
              </a:ext>
            </a:extLst>
          </p:cNvPr>
          <p:cNvPicPr>
            <a:picLocks noChangeAspect="1"/>
          </p:cNvPicPr>
          <p:nvPr/>
        </p:nvPicPr>
        <p:blipFill>
          <a:blip r:embed="rId3"/>
          <a:stretch>
            <a:fillRect/>
          </a:stretch>
        </p:blipFill>
        <p:spPr>
          <a:xfrm>
            <a:off x="315951" y="1110445"/>
            <a:ext cx="5101625" cy="3885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 16">
            <a:extLst>
              <a:ext uri="{FF2B5EF4-FFF2-40B4-BE49-F238E27FC236}">
                <a16:creationId xmlns:a16="http://schemas.microsoft.com/office/drawing/2014/main" id="{83C8E455-D19C-EC4B-77E2-3E2615DA88B8}"/>
              </a:ext>
            </a:extLst>
          </p:cNvPr>
          <p:cNvPicPr>
            <a:picLocks noChangeAspect="1"/>
          </p:cNvPicPr>
          <p:nvPr/>
        </p:nvPicPr>
        <p:blipFill>
          <a:blip r:embed="rId4"/>
          <a:stretch>
            <a:fillRect/>
          </a:stretch>
        </p:blipFill>
        <p:spPr>
          <a:xfrm>
            <a:off x="5599937" y="1106547"/>
            <a:ext cx="6456224" cy="3889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585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F911DC7-F218-208B-8A9C-B8ACA6F073C0}"/>
              </a:ext>
            </a:extLst>
          </p:cNvPr>
          <p:cNvSpPr>
            <a:spLocks noGrp="1"/>
          </p:cNvSpPr>
          <p:nvPr>
            <p:ph type="body" sz="quarter" idx="10"/>
          </p:nvPr>
        </p:nvSpPr>
        <p:spPr>
          <a:xfrm>
            <a:off x="878229" y="366176"/>
            <a:ext cx="9651124" cy="387798"/>
          </a:xfrm>
        </p:spPr>
        <p:txBody>
          <a:bodyPr/>
          <a:lstStyle/>
          <a:p>
            <a:r>
              <a:rPr lang="fr-FR" dirty="0"/>
              <a:t>2. Présentation du site de l’Isle sur la Sorgue</a:t>
            </a:r>
          </a:p>
        </p:txBody>
      </p:sp>
      <p:pic>
        <p:nvPicPr>
          <p:cNvPr id="5" name="Image 4" descr="Une image contenant plein air, nuage, ciel, maison&#10;&#10;Le contenu généré par l’IA peut être incorrect.">
            <a:extLst>
              <a:ext uri="{FF2B5EF4-FFF2-40B4-BE49-F238E27FC236}">
                <a16:creationId xmlns:a16="http://schemas.microsoft.com/office/drawing/2014/main" id="{2AE5FB58-1DCD-03D3-8237-A4509D24546F}"/>
              </a:ext>
            </a:extLst>
          </p:cNvPr>
          <p:cNvPicPr>
            <a:picLocks noChangeAspect="1"/>
          </p:cNvPicPr>
          <p:nvPr/>
        </p:nvPicPr>
        <p:blipFill>
          <a:blip r:embed="rId2"/>
          <a:stretch>
            <a:fillRect/>
          </a:stretch>
        </p:blipFill>
        <p:spPr>
          <a:xfrm>
            <a:off x="1200045" y="1194965"/>
            <a:ext cx="9791909" cy="5507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696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F911DC7-F218-208B-8A9C-B8ACA6F073C0}"/>
              </a:ext>
            </a:extLst>
          </p:cNvPr>
          <p:cNvSpPr>
            <a:spLocks noGrp="1"/>
          </p:cNvSpPr>
          <p:nvPr>
            <p:ph type="body" sz="quarter" idx="10"/>
          </p:nvPr>
        </p:nvSpPr>
        <p:spPr>
          <a:xfrm>
            <a:off x="878229" y="366176"/>
            <a:ext cx="9651124" cy="387798"/>
          </a:xfrm>
        </p:spPr>
        <p:txBody>
          <a:bodyPr/>
          <a:lstStyle/>
          <a:p>
            <a:r>
              <a:rPr lang="fr-FR" dirty="0"/>
              <a:t>2. Présentation du site de l’Isle sur la Sorgue</a:t>
            </a:r>
          </a:p>
        </p:txBody>
      </p:sp>
      <p:sp>
        <p:nvSpPr>
          <p:cNvPr id="4" name="Rectangle 3">
            <a:extLst>
              <a:ext uri="{FF2B5EF4-FFF2-40B4-BE49-F238E27FC236}">
                <a16:creationId xmlns:a16="http://schemas.microsoft.com/office/drawing/2014/main" id="{5EA792B0-A735-D808-7CA9-832F1E77FA7E}"/>
              </a:ext>
            </a:extLst>
          </p:cNvPr>
          <p:cNvSpPr/>
          <p:nvPr/>
        </p:nvSpPr>
        <p:spPr>
          <a:xfrm>
            <a:off x="6888088" y="4628753"/>
            <a:ext cx="172819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au 10">
            <a:extLst>
              <a:ext uri="{FF2B5EF4-FFF2-40B4-BE49-F238E27FC236}">
                <a16:creationId xmlns:a16="http://schemas.microsoft.com/office/drawing/2014/main" id="{F5C38679-D2B8-F24B-ED1B-284462757010}"/>
              </a:ext>
            </a:extLst>
          </p:cNvPr>
          <p:cNvGraphicFramePr>
            <a:graphicFrameLocks noGrp="1"/>
          </p:cNvGraphicFramePr>
          <p:nvPr>
            <p:extLst>
              <p:ext uri="{D42A27DB-BD31-4B8C-83A1-F6EECF244321}">
                <p14:modId xmlns:p14="http://schemas.microsoft.com/office/powerpoint/2010/main" val="628624611"/>
              </p:ext>
            </p:extLst>
          </p:nvPr>
        </p:nvGraphicFramePr>
        <p:xfrm>
          <a:off x="392497" y="1386112"/>
          <a:ext cx="2711934" cy="2331720"/>
        </p:xfrm>
        <a:graphic>
          <a:graphicData uri="http://schemas.openxmlformats.org/drawingml/2006/table">
            <a:tbl>
              <a:tblPr firstRow="1" bandRow="1">
                <a:tableStyleId>{5940675A-B579-460E-94D1-54222C63F5DA}</a:tableStyleId>
              </a:tblPr>
              <a:tblGrid>
                <a:gridCol w="641807">
                  <a:extLst>
                    <a:ext uri="{9D8B030D-6E8A-4147-A177-3AD203B41FA5}">
                      <a16:colId xmlns:a16="http://schemas.microsoft.com/office/drawing/2014/main" val="3204960779"/>
                    </a:ext>
                  </a:extLst>
                </a:gridCol>
                <a:gridCol w="2070127">
                  <a:extLst>
                    <a:ext uri="{9D8B030D-6E8A-4147-A177-3AD203B41FA5}">
                      <a16:colId xmlns:a16="http://schemas.microsoft.com/office/drawing/2014/main" val="48257393"/>
                    </a:ext>
                  </a:extLst>
                </a:gridCol>
              </a:tblGrid>
              <a:tr h="368939">
                <a:tc>
                  <a:txBody>
                    <a:bodyPr/>
                    <a:lstStyle/>
                    <a:p>
                      <a:r>
                        <a:rPr lang="fr-FR" sz="1050" dirty="0">
                          <a:solidFill>
                            <a:srgbClr val="00B050"/>
                          </a:solidFill>
                        </a:rPr>
                        <a:t>01</a:t>
                      </a:r>
                      <a:endParaRPr lang="en-US" sz="1050" dirty="0">
                        <a:solidFill>
                          <a:srgbClr val="00B050"/>
                        </a:solidFill>
                      </a:endParaRPr>
                    </a:p>
                  </a:txBody>
                  <a:tcPr/>
                </a:tc>
                <a:tc>
                  <a:txBody>
                    <a:bodyPr/>
                    <a:lstStyle/>
                    <a:p>
                      <a:r>
                        <a:rPr lang="fr-FR" sz="1050" dirty="0"/>
                        <a:t>Presse à balle carton papier polyéthylène</a:t>
                      </a:r>
                      <a:endParaRPr lang="en-US" sz="1050" dirty="0"/>
                    </a:p>
                  </a:txBody>
                  <a:tcPr/>
                </a:tc>
                <a:extLst>
                  <a:ext uri="{0D108BD9-81ED-4DB2-BD59-A6C34878D82A}">
                    <a16:rowId xmlns:a16="http://schemas.microsoft.com/office/drawing/2014/main" val="2307323495"/>
                  </a:ext>
                </a:extLst>
              </a:tr>
              <a:tr h="402602">
                <a:tc>
                  <a:txBody>
                    <a:bodyPr/>
                    <a:lstStyle/>
                    <a:p>
                      <a:r>
                        <a:rPr lang="fr-FR" sz="1050" dirty="0">
                          <a:solidFill>
                            <a:srgbClr val="00B050"/>
                          </a:solidFill>
                        </a:rPr>
                        <a:t>01 bis</a:t>
                      </a:r>
                      <a:endParaRPr lang="en-US" sz="1050" dirty="0">
                        <a:solidFill>
                          <a:srgbClr val="00B050"/>
                        </a:solidFill>
                      </a:endParaRPr>
                    </a:p>
                  </a:txBody>
                  <a:tcPr/>
                </a:tc>
                <a:tc>
                  <a:txBody>
                    <a:bodyPr/>
                    <a:lstStyle/>
                    <a:p>
                      <a:r>
                        <a:rPr lang="fr-FR" sz="1050" dirty="0"/>
                        <a:t>Stockage carton papier polyéthylène</a:t>
                      </a:r>
                      <a:endParaRPr lang="en-US" sz="1050" dirty="0"/>
                    </a:p>
                  </a:txBody>
                  <a:tcPr/>
                </a:tc>
                <a:extLst>
                  <a:ext uri="{0D108BD9-81ED-4DB2-BD59-A6C34878D82A}">
                    <a16:rowId xmlns:a16="http://schemas.microsoft.com/office/drawing/2014/main" val="1466783592"/>
                  </a:ext>
                </a:extLst>
              </a:tr>
              <a:tr h="243451">
                <a:tc>
                  <a:txBody>
                    <a:bodyPr/>
                    <a:lstStyle/>
                    <a:p>
                      <a:r>
                        <a:rPr lang="fr-FR" sz="1050" dirty="0">
                          <a:solidFill>
                            <a:srgbClr val="00B050"/>
                          </a:solidFill>
                        </a:rPr>
                        <a:t>02</a:t>
                      </a:r>
                      <a:endParaRPr lang="en-US" sz="1050" dirty="0">
                        <a:solidFill>
                          <a:srgbClr val="00B050"/>
                        </a:solidFill>
                      </a:endParaRPr>
                    </a:p>
                  </a:txBody>
                  <a:tcPr/>
                </a:tc>
                <a:tc>
                  <a:txBody>
                    <a:bodyPr/>
                    <a:lstStyle/>
                    <a:p>
                      <a:r>
                        <a:rPr lang="fr-FR" sz="1050" dirty="0"/>
                        <a:t>Bennes diverses</a:t>
                      </a:r>
                    </a:p>
                  </a:txBody>
                  <a:tcPr/>
                </a:tc>
                <a:extLst>
                  <a:ext uri="{0D108BD9-81ED-4DB2-BD59-A6C34878D82A}">
                    <a16:rowId xmlns:a16="http://schemas.microsoft.com/office/drawing/2014/main" val="1810344735"/>
                  </a:ext>
                </a:extLst>
              </a:tr>
              <a:tr h="243451">
                <a:tc>
                  <a:txBody>
                    <a:bodyPr/>
                    <a:lstStyle/>
                    <a:p>
                      <a:r>
                        <a:rPr lang="fr-FR" sz="1050" dirty="0">
                          <a:solidFill>
                            <a:srgbClr val="00B050"/>
                          </a:solidFill>
                        </a:rPr>
                        <a:t>03</a:t>
                      </a:r>
                      <a:endParaRPr lang="en-US" sz="1050" dirty="0">
                        <a:solidFill>
                          <a:srgbClr val="00B050"/>
                        </a:solidFill>
                      </a:endParaRPr>
                    </a:p>
                  </a:txBody>
                  <a:tcPr/>
                </a:tc>
                <a:tc>
                  <a:txBody>
                    <a:bodyPr/>
                    <a:lstStyle/>
                    <a:p>
                      <a:r>
                        <a:rPr lang="fr-FR" sz="1050" dirty="0"/>
                        <a:t>Benne fer</a:t>
                      </a:r>
                      <a:endParaRPr lang="en-US" sz="1050" dirty="0"/>
                    </a:p>
                  </a:txBody>
                  <a:tcPr/>
                </a:tc>
                <a:extLst>
                  <a:ext uri="{0D108BD9-81ED-4DB2-BD59-A6C34878D82A}">
                    <a16:rowId xmlns:a16="http://schemas.microsoft.com/office/drawing/2014/main" val="2089419903"/>
                  </a:ext>
                </a:extLst>
              </a:tr>
              <a:tr h="243451">
                <a:tc>
                  <a:txBody>
                    <a:bodyPr/>
                    <a:lstStyle/>
                    <a:p>
                      <a:r>
                        <a:rPr lang="fr-FR" sz="1050" dirty="0">
                          <a:solidFill>
                            <a:srgbClr val="00B050"/>
                          </a:solidFill>
                        </a:rPr>
                        <a:t>04</a:t>
                      </a:r>
                      <a:endParaRPr lang="en-US" sz="1050" dirty="0">
                        <a:solidFill>
                          <a:srgbClr val="00B050"/>
                        </a:solidFill>
                      </a:endParaRPr>
                    </a:p>
                  </a:txBody>
                  <a:tcPr/>
                </a:tc>
                <a:tc>
                  <a:txBody>
                    <a:bodyPr/>
                    <a:lstStyle/>
                    <a:p>
                      <a:r>
                        <a:rPr lang="fr-FR" sz="1050" dirty="0"/>
                        <a:t>Déchets bois vrac</a:t>
                      </a:r>
                      <a:endParaRPr lang="en-US" sz="1050" dirty="0"/>
                    </a:p>
                  </a:txBody>
                  <a:tcPr/>
                </a:tc>
                <a:extLst>
                  <a:ext uri="{0D108BD9-81ED-4DB2-BD59-A6C34878D82A}">
                    <a16:rowId xmlns:a16="http://schemas.microsoft.com/office/drawing/2014/main" val="356447368"/>
                  </a:ext>
                </a:extLst>
              </a:tr>
              <a:tr h="243451">
                <a:tc>
                  <a:txBody>
                    <a:bodyPr/>
                    <a:lstStyle/>
                    <a:p>
                      <a:r>
                        <a:rPr lang="fr-FR" sz="1050" dirty="0">
                          <a:solidFill>
                            <a:srgbClr val="00B050"/>
                          </a:solidFill>
                        </a:rPr>
                        <a:t>05</a:t>
                      </a:r>
                      <a:endParaRPr lang="en-US" sz="1050" dirty="0">
                        <a:solidFill>
                          <a:srgbClr val="00B050"/>
                        </a:solidFill>
                      </a:endParaRPr>
                    </a:p>
                  </a:txBody>
                  <a:tcPr/>
                </a:tc>
                <a:tc>
                  <a:txBody>
                    <a:bodyPr/>
                    <a:lstStyle/>
                    <a:p>
                      <a:r>
                        <a:rPr lang="fr-FR" sz="1050" dirty="0"/>
                        <a:t>Déchets dangereux</a:t>
                      </a:r>
                      <a:endParaRPr lang="en-US" sz="1050" dirty="0"/>
                    </a:p>
                  </a:txBody>
                  <a:tcPr/>
                </a:tc>
                <a:extLst>
                  <a:ext uri="{0D108BD9-81ED-4DB2-BD59-A6C34878D82A}">
                    <a16:rowId xmlns:a16="http://schemas.microsoft.com/office/drawing/2014/main" val="294164742"/>
                  </a:ext>
                </a:extLst>
              </a:tr>
              <a:tr h="243451">
                <a:tc>
                  <a:txBody>
                    <a:bodyPr/>
                    <a:lstStyle/>
                    <a:p>
                      <a:r>
                        <a:rPr lang="fr-FR" sz="1050" dirty="0">
                          <a:solidFill>
                            <a:srgbClr val="00B050"/>
                          </a:solidFill>
                        </a:rPr>
                        <a:t>06</a:t>
                      </a:r>
                      <a:endParaRPr lang="en-US" sz="1050" dirty="0">
                        <a:solidFill>
                          <a:srgbClr val="00B050"/>
                        </a:solidFill>
                      </a:endParaRPr>
                    </a:p>
                  </a:txBody>
                  <a:tcPr/>
                </a:tc>
                <a:tc>
                  <a:txBody>
                    <a:bodyPr/>
                    <a:lstStyle/>
                    <a:p>
                      <a:r>
                        <a:rPr lang="fr-FR" sz="1050" dirty="0"/>
                        <a:t>Benne fer</a:t>
                      </a:r>
                      <a:endParaRPr lang="en-US" sz="1050" dirty="0"/>
                    </a:p>
                  </a:txBody>
                  <a:tcPr/>
                </a:tc>
                <a:extLst>
                  <a:ext uri="{0D108BD9-81ED-4DB2-BD59-A6C34878D82A}">
                    <a16:rowId xmlns:a16="http://schemas.microsoft.com/office/drawing/2014/main" val="2418172787"/>
                  </a:ext>
                </a:extLst>
              </a:tr>
              <a:tr h="243451">
                <a:tc>
                  <a:txBody>
                    <a:bodyPr/>
                    <a:lstStyle/>
                    <a:p>
                      <a:r>
                        <a:rPr lang="fr-FR" sz="1050" dirty="0">
                          <a:solidFill>
                            <a:srgbClr val="00B050"/>
                          </a:solidFill>
                        </a:rPr>
                        <a:t>07</a:t>
                      </a:r>
                      <a:endParaRPr lang="en-US" sz="1050" dirty="0">
                        <a:solidFill>
                          <a:srgbClr val="00B050"/>
                        </a:solidFill>
                      </a:endParaRPr>
                    </a:p>
                  </a:txBody>
                  <a:tcPr/>
                </a:tc>
                <a:tc>
                  <a:txBody>
                    <a:bodyPr/>
                    <a:lstStyle/>
                    <a:p>
                      <a:r>
                        <a:rPr lang="fr-FR" sz="1050" dirty="0"/>
                        <a:t>Benne alu</a:t>
                      </a:r>
                      <a:endParaRPr lang="en-US" sz="1050" dirty="0"/>
                    </a:p>
                  </a:txBody>
                  <a:tcPr/>
                </a:tc>
                <a:extLst>
                  <a:ext uri="{0D108BD9-81ED-4DB2-BD59-A6C34878D82A}">
                    <a16:rowId xmlns:a16="http://schemas.microsoft.com/office/drawing/2014/main" val="2731260739"/>
                  </a:ext>
                </a:extLst>
              </a:tr>
            </a:tbl>
          </a:graphicData>
        </a:graphic>
      </p:graphicFrame>
      <p:graphicFrame>
        <p:nvGraphicFramePr>
          <p:cNvPr id="7" name="Tableau 10">
            <a:extLst>
              <a:ext uri="{FF2B5EF4-FFF2-40B4-BE49-F238E27FC236}">
                <a16:creationId xmlns:a16="http://schemas.microsoft.com/office/drawing/2014/main" id="{3BC60AA3-68DD-D242-A8EB-3FD75EC0F93E}"/>
              </a:ext>
            </a:extLst>
          </p:cNvPr>
          <p:cNvGraphicFramePr>
            <a:graphicFrameLocks noGrp="1"/>
          </p:cNvGraphicFramePr>
          <p:nvPr>
            <p:extLst>
              <p:ext uri="{D42A27DB-BD31-4B8C-83A1-F6EECF244321}">
                <p14:modId xmlns:p14="http://schemas.microsoft.com/office/powerpoint/2010/main" val="4100787751"/>
              </p:ext>
            </p:extLst>
          </p:nvPr>
        </p:nvGraphicFramePr>
        <p:xfrm>
          <a:off x="392497" y="3960200"/>
          <a:ext cx="2711934" cy="2116395"/>
        </p:xfrm>
        <a:graphic>
          <a:graphicData uri="http://schemas.openxmlformats.org/drawingml/2006/table">
            <a:tbl>
              <a:tblPr firstRow="1" bandRow="1">
                <a:tableStyleId>{5940675A-B579-460E-94D1-54222C63F5DA}</a:tableStyleId>
              </a:tblPr>
              <a:tblGrid>
                <a:gridCol w="641807">
                  <a:extLst>
                    <a:ext uri="{9D8B030D-6E8A-4147-A177-3AD203B41FA5}">
                      <a16:colId xmlns:a16="http://schemas.microsoft.com/office/drawing/2014/main" val="3204960779"/>
                    </a:ext>
                  </a:extLst>
                </a:gridCol>
                <a:gridCol w="2070127">
                  <a:extLst>
                    <a:ext uri="{9D8B030D-6E8A-4147-A177-3AD203B41FA5}">
                      <a16:colId xmlns:a16="http://schemas.microsoft.com/office/drawing/2014/main" val="48257393"/>
                    </a:ext>
                  </a:extLst>
                </a:gridCol>
              </a:tblGrid>
              <a:tr h="268536">
                <a:tc>
                  <a:txBody>
                    <a:bodyPr/>
                    <a:lstStyle/>
                    <a:p>
                      <a:endParaRPr lang="en-US" sz="1050" dirty="0">
                        <a:solidFill>
                          <a:srgbClr val="00B050"/>
                        </a:solidFill>
                      </a:endParaRPr>
                    </a:p>
                  </a:txBody>
                  <a:tcPr/>
                </a:tc>
                <a:tc>
                  <a:txBody>
                    <a:bodyPr/>
                    <a:lstStyle/>
                    <a:p>
                      <a:r>
                        <a:rPr lang="fr-FR" sz="1050" dirty="0"/>
                        <a:t>Point de rassemblement</a:t>
                      </a:r>
                      <a:endParaRPr lang="en-US" sz="1050" dirty="0"/>
                    </a:p>
                  </a:txBody>
                  <a:tcPr/>
                </a:tc>
                <a:extLst>
                  <a:ext uri="{0D108BD9-81ED-4DB2-BD59-A6C34878D82A}">
                    <a16:rowId xmlns:a16="http://schemas.microsoft.com/office/drawing/2014/main" val="2307323495"/>
                  </a:ext>
                </a:extLst>
              </a:tr>
              <a:tr h="253719">
                <a:tc>
                  <a:txBody>
                    <a:bodyPr/>
                    <a:lstStyle/>
                    <a:p>
                      <a:endParaRPr lang="en-US" sz="1050" dirty="0">
                        <a:solidFill>
                          <a:srgbClr val="00B050"/>
                        </a:solidFill>
                      </a:endParaRPr>
                    </a:p>
                  </a:txBody>
                  <a:tcPr/>
                </a:tc>
                <a:tc>
                  <a:txBody>
                    <a:bodyPr/>
                    <a:lstStyle/>
                    <a:p>
                      <a:r>
                        <a:rPr lang="fr-FR" sz="1050" dirty="0"/>
                        <a:t>Chargement déchargement</a:t>
                      </a:r>
                      <a:endParaRPr lang="en-US" sz="1050" dirty="0"/>
                    </a:p>
                  </a:txBody>
                  <a:tcPr/>
                </a:tc>
                <a:extLst>
                  <a:ext uri="{0D108BD9-81ED-4DB2-BD59-A6C34878D82A}">
                    <a16:rowId xmlns:a16="http://schemas.microsoft.com/office/drawing/2014/main" val="1466783592"/>
                  </a:ext>
                </a:extLst>
              </a:tr>
              <a:tr h="268536">
                <a:tc>
                  <a:txBody>
                    <a:bodyPr/>
                    <a:lstStyle/>
                    <a:p>
                      <a:endParaRPr lang="en-US" sz="1050" dirty="0">
                        <a:solidFill>
                          <a:srgbClr val="00B050"/>
                        </a:solidFill>
                      </a:endParaRPr>
                    </a:p>
                  </a:txBody>
                  <a:tcPr/>
                </a:tc>
                <a:tc>
                  <a:txBody>
                    <a:bodyPr/>
                    <a:lstStyle/>
                    <a:p>
                      <a:r>
                        <a:rPr lang="fr-FR" sz="1050" dirty="0"/>
                        <a:t>Zones fumeurs</a:t>
                      </a:r>
                    </a:p>
                  </a:txBody>
                  <a:tcPr/>
                </a:tc>
                <a:extLst>
                  <a:ext uri="{0D108BD9-81ED-4DB2-BD59-A6C34878D82A}">
                    <a16:rowId xmlns:a16="http://schemas.microsoft.com/office/drawing/2014/main" val="1810344735"/>
                  </a:ext>
                </a:extLst>
              </a:tr>
              <a:tr h="268536">
                <a:tc>
                  <a:txBody>
                    <a:bodyPr/>
                    <a:lstStyle/>
                    <a:p>
                      <a:endParaRPr lang="en-US" sz="1050" dirty="0">
                        <a:solidFill>
                          <a:srgbClr val="00B050"/>
                        </a:solidFill>
                      </a:endParaRPr>
                    </a:p>
                  </a:txBody>
                  <a:tcPr/>
                </a:tc>
                <a:tc>
                  <a:txBody>
                    <a:bodyPr/>
                    <a:lstStyle/>
                    <a:p>
                      <a:r>
                        <a:rPr lang="fr-FR" sz="1050" dirty="0"/>
                        <a:t>Zones sensibles qualité</a:t>
                      </a:r>
                      <a:endParaRPr lang="en-US" sz="1050" dirty="0"/>
                    </a:p>
                  </a:txBody>
                  <a:tcPr/>
                </a:tc>
                <a:extLst>
                  <a:ext uri="{0D108BD9-81ED-4DB2-BD59-A6C34878D82A}">
                    <a16:rowId xmlns:a16="http://schemas.microsoft.com/office/drawing/2014/main" val="2089419903"/>
                  </a:ext>
                </a:extLst>
              </a:tr>
              <a:tr h="268536">
                <a:tc>
                  <a:txBody>
                    <a:bodyPr/>
                    <a:lstStyle/>
                    <a:p>
                      <a:endParaRPr lang="en-US" sz="1050" dirty="0">
                        <a:solidFill>
                          <a:srgbClr val="00B050"/>
                        </a:solidFill>
                      </a:endParaRPr>
                    </a:p>
                  </a:txBody>
                  <a:tcPr/>
                </a:tc>
                <a:tc>
                  <a:txBody>
                    <a:bodyPr/>
                    <a:lstStyle/>
                    <a:p>
                      <a:r>
                        <a:rPr lang="fr-FR" sz="1050" dirty="0"/>
                        <a:t>Accueil</a:t>
                      </a:r>
                      <a:endParaRPr lang="en-US" sz="1050" dirty="0"/>
                    </a:p>
                  </a:txBody>
                  <a:tcPr/>
                </a:tc>
                <a:extLst>
                  <a:ext uri="{0D108BD9-81ED-4DB2-BD59-A6C34878D82A}">
                    <a16:rowId xmlns:a16="http://schemas.microsoft.com/office/drawing/2014/main" val="356447368"/>
                  </a:ext>
                </a:extLst>
              </a:tr>
              <a:tr h="268536">
                <a:tc>
                  <a:txBody>
                    <a:bodyPr/>
                    <a:lstStyle/>
                    <a:p>
                      <a:endParaRPr lang="en-US" sz="1050" dirty="0">
                        <a:solidFill>
                          <a:srgbClr val="00B050"/>
                        </a:solidFill>
                      </a:endParaRPr>
                    </a:p>
                  </a:txBody>
                  <a:tcPr/>
                </a:tc>
                <a:tc>
                  <a:txBody>
                    <a:bodyPr/>
                    <a:lstStyle/>
                    <a:p>
                      <a:r>
                        <a:rPr lang="fr-FR" sz="1050" dirty="0"/>
                        <a:t>Bris de glace alerte 1</a:t>
                      </a:r>
                      <a:endParaRPr lang="en-US" sz="1050" dirty="0"/>
                    </a:p>
                  </a:txBody>
                  <a:tcPr/>
                </a:tc>
                <a:extLst>
                  <a:ext uri="{0D108BD9-81ED-4DB2-BD59-A6C34878D82A}">
                    <a16:rowId xmlns:a16="http://schemas.microsoft.com/office/drawing/2014/main" val="294164742"/>
                  </a:ext>
                </a:extLst>
              </a:tr>
              <a:tr h="268536">
                <a:tc>
                  <a:txBody>
                    <a:bodyPr/>
                    <a:lstStyle/>
                    <a:p>
                      <a:endParaRPr lang="en-US" sz="1050" dirty="0">
                        <a:solidFill>
                          <a:srgbClr val="00B050"/>
                        </a:solidFill>
                      </a:endParaRPr>
                    </a:p>
                  </a:txBody>
                  <a:tcPr/>
                </a:tc>
                <a:tc>
                  <a:txBody>
                    <a:bodyPr/>
                    <a:lstStyle/>
                    <a:p>
                      <a:r>
                        <a:rPr lang="fr-FR" sz="1050" dirty="0"/>
                        <a:t>Bris de glace alerte 2</a:t>
                      </a:r>
                      <a:endParaRPr lang="en-US" sz="1050" dirty="0"/>
                    </a:p>
                  </a:txBody>
                  <a:tcPr/>
                </a:tc>
                <a:extLst>
                  <a:ext uri="{0D108BD9-81ED-4DB2-BD59-A6C34878D82A}">
                    <a16:rowId xmlns:a16="http://schemas.microsoft.com/office/drawing/2014/main" val="2418172787"/>
                  </a:ext>
                </a:extLst>
              </a:tr>
              <a:tr h="241302">
                <a:tc>
                  <a:txBody>
                    <a:bodyPr/>
                    <a:lstStyle/>
                    <a:p>
                      <a:endParaRPr lang="en-US" sz="1050" dirty="0">
                        <a:solidFill>
                          <a:srgbClr val="00B050"/>
                        </a:solidFill>
                      </a:endParaRPr>
                    </a:p>
                  </a:txBody>
                  <a:tcPr/>
                </a:tc>
                <a:tc>
                  <a:txBody>
                    <a:bodyPr/>
                    <a:lstStyle/>
                    <a:p>
                      <a:r>
                        <a:rPr lang="fr-FR" sz="1050" dirty="0"/>
                        <a:t>Zones ATEX</a:t>
                      </a:r>
                      <a:endParaRPr lang="en-US" sz="1050" dirty="0"/>
                    </a:p>
                  </a:txBody>
                  <a:tcPr/>
                </a:tc>
                <a:extLst>
                  <a:ext uri="{0D108BD9-81ED-4DB2-BD59-A6C34878D82A}">
                    <a16:rowId xmlns:a16="http://schemas.microsoft.com/office/drawing/2014/main" val="2731260739"/>
                  </a:ext>
                </a:extLst>
              </a:tr>
            </a:tbl>
          </a:graphicData>
        </a:graphic>
      </p:graphicFrame>
      <p:pic>
        <p:nvPicPr>
          <p:cNvPr id="11" name="Image 10">
            <a:extLst>
              <a:ext uri="{FF2B5EF4-FFF2-40B4-BE49-F238E27FC236}">
                <a16:creationId xmlns:a16="http://schemas.microsoft.com/office/drawing/2014/main" id="{F50C79BC-1E44-E05E-6FA0-45F1742528C7}"/>
              </a:ext>
            </a:extLst>
          </p:cNvPr>
          <p:cNvPicPr>
            <a:picLocks noChangeAspect="1"/>
          </p:cNvPicPr>
          <p:nvPr/>
        </p:nvPicPr>
        <p:blipFill>
          <a:blip r:embed="rId2"/>
          <a:stretch>
            <a:fillRect/>
          </a:stretch>
        </p:blipFill>
        <p:spPr>
          <a:xfrm>
            <a:off x="584151" y="3994418"/>
            <a:ext cx="190500" cy="190500"/>
          </a:xfrm>
          <a:prstGeom prst="rect">
            <a:avLst/>
          </a:prstGeom>
        </p:spPr>
      </p:pic>
      <p:pic>
        <p:nvPicPr>
          <p:cNvPr id="12" name="Image 11">
            <a:extLst>
              <a:ext uri="{FF2B5EF4-FFF2-40B4-BE49-F238E27FC236}">
                <a16:creationId xmlns:a16="http://schemas.microsoft.com/office/drawing/2014/main" id="{186942A5-A5F2-7E14-6112-F73469AF1A69}"/>
              </a:ext>
            </a:extLst>
          </p:cNvPr>
          <p:cNvPicPr>
            <a:picLocks noChangeAspect="1"/>
          </p:cNvPicPr>
          <p:nvPr/>
        </p:nvPicPr>
        <p:blipFill>
          <a:blip r:embed="rId3"/>
          <a:stretch>
            <a:fillRect/>
          </a:stretch>
        </p:blipFill>
        <p:spPr>
          <a:xfrm>
            <a:off x="584151" y="4264645"/>
            <a:ext cx="190500" cy="209550"/>
          </a:xfrm>
          <a:prstGeom prst="rect">
            <a:avLst/>
          </a:prstGeom>
        </p:spPr>
      </p:pic>
      <p:pic>
        <p:nvPicPr>
          <p:cNvPr id="13" name="Image 12">
            <a:extLst>
              <a:ext uri="{FF2B5EF4-FFF2-40B4-BE49-F238E27FC236}">
                <a16:creationId xmlns:a16="http://schemas.microsoft.com/office/drawing/2014/main" id="{2DDF7BD1-279A-ED01-0326-5C47B6E81DC1}"/>
              </a:ext>
            </a:extLst>
          </p:cNvPr>
          <p:cNvPicPr>
            <a:picLocks noChangeAspect="1"/>
          </p:cNvPicPr>
          <p:nvPr/>
        </p:nvPicPr>
        <p:blipFill>
          <a:blip r:embed="rId4"/>
          <a:stretch>
            <a:fillRect/>
          </a:stretch>
        </p:blipFill>
        <p:spPr>
          <a:xfrm>
            <a:off x="593676" y="4516538"/>
            <a:ext cx="180975" cy="200025"/>
          </a:xfrm>
          <a:prstGeom prst="rect">
            <a:avLst/>
          </a:prstGeom>
        </p:spPr>
      </p:pic>
      <p:pic>
        <p:nvPicPr>
          <p:cNvPr id="14" name="Image 13">
            <a:extLst>
              <a:ext uri="{FF2B5EF4-FFF2-40B4-BE49-F238E27FC236}">
                <a16:creationId xmlns:a16="http://schemas.microsoft.com/office/drawing/2014/main" id="{58160DD1-2C85-2852-44A3-5D50D9D6D031}"/>
              </a:ext>
            </a:extLst>
          </p:cNvPr>
          <p:cNvPicPr>
            <a:picLocks noChangeAspect="1"/>
          </p:cNvPicPr>
          <p:nvPr/>
        </p:nvPicPr>
        <p:blipFill>
          <a:blip r:embed="rId5"/>
          <a:stretch>
            <a:fillRect/>
          </a:stretch>
        </p:blipFill>
        <p:spPr>
          <a:xfrm>
            <a:off x="598438" y="4789400"/>
            <a:ext cx="161925" cy="219075"/>
          </a:xfrm>
          <a:prstGeom prst="rect">
            <a:avLst/>
          </a:prstGeom>
        </p:spPr>
      </p:pic>
      <p:pic>
        <p:nvPicPr>
          <p:cNvPr id="15" name="Image 14">
            <a:extLst>
              <a:ext uri="{FF2B5EF4-FFF2-40B4-BE49-F238E27FC236}">
                <a16:creationId xmlns:a16="http://schemas.microsoft.com/office/drawing/2014/main" id="{67FA1DA3-985D-2DA5-EA0F-627E67226538}"/>
              </a:ext>
            </a:extLst>
          </p:cNvPr>
          <p:cNvPicPr>
            <a:picLocks noChangeAspect="1"/>
          </p:cNvPicPr>
          <p:nvPr/>
        </p:nvPicPr>
        <p:blipFill>
          <a:blip r:embed="rId6"/>
          <a:stretch>
            <a:fillRect/>
          </a:stretch>
        </p:blipFill>
        <p:spPr>
          <a:xfrm>
            <a:off x="598438" y="5049436"/>
            <a:ext cx="161925" cy="209550"/>
          </a:xfrm>
          <a:prstGeom prst="rect">
            <a:avLst/>
          </a:prstGeom>
        </p:spPr>
      </p:pic>
      <p:pic>
        <p:nvPicPr>
          <p:cNvPr id="16" name="Image 15">
            <a:extLst>
              <a:ext uri="{FF2B5EF4-FFF2-40B4-BE49-F238E27FC236}">
                <a16:creationId xmlns:a16="http://schemas.microsoft.com/office/drawing/2014/main" id="{F25151F9-7BDF-7274-DB2D-A0FE31DCEB05}"/>
              </a:ext>
            </a:extLst>
          </p:cNvPr>
          <p:cNvPicPr>
            <a:picLocks noChangeAspect="1"/>
          </p:cNvPicPr>
          <p:nvPr/>
        </p:nvPicPr>
        <p:blipFill>
          <a:blip r:embed="rId7"/>
          <a:stretch>
            <a:fillRect/>
          </a:stretch>
        </p:blipFill>
        <p:spPr>
          <a:xfrm>
            <a:off x="598438" y="5329904"/>
            <a:ext cx="161925" cy="171450"/>
          </a:xfrm>
          <a:prstGeom prst="rect">
            <a:avLst/>
          </a:prstGeom>
        </p:spPr>
      </p:pic>
      <p:pic>
        <p:nvPicPr>
          <p:cNvPr id="17" name="Image 16">
            <a:extLst>
              <a:ext uri="{FF2B5EF4-FFF2-40B4-BE49-F238E27FC236}">
                <a16:creationId xmlns:a16="http://schemas.microsoft.com/office/drawing/2014/main" id="{04FCC29F-FD00-1E0D-3BF4-9DD2E002B091}"/>
              </a:ext>
            </a:extLst>
          </p:cNvPr>
          <p:cNvPicPr>
            <a:picLocks noChangeAspect="1"/>
          </p:cNvPicPr>
          <p:nvPr/>
        </p:nvPicPr>
        <p:blipFill>
          <a:blip r:embed="rId8"/>
          <a:stretch>
            <a:fillRect/>
          </a:stretch>
        </p:blipFill>
        <p:spPr>
          <a:xfrm>
            <a:off x="579388" y="5588949"/>
            <a:ext cx="180975" cy="200025"/>
          </a:xfrm>
          <a:prstGeom prst="rect">
            <a:avLst/>
          </a:prstGeom>
        </p:spPr>
      </p:pic>
      <p:pic>
        <p:nvPicPr>
          <p:cNvPr id="18" name="Image 17">
            <a:extLst>
              <a:ext uri="{FF2B5EF4-FFF2-40B4-BE49-F238E27FC236}">
                <a16:creationId xmlns:a16="http://schemas.microsoft.com/office/drawing/2014/main" id="{4EC5BBA3-521E-C755-6C50-FD7CB6083572}"/>
              </a:ext>
            </a:extLst>
          </p:cNvPr>
          <p:cNvPicPr>
            <a:picLocks noChangeAspect="1"/>
          </p:cNvPicPr>
          <p:nvPr/>
        </p:nvPicPr>
        <p:blipFill>
          <a:blip r:embed="rId9"/>
          <a:stretch>
            <a:fillRect/>
          </a:stretch>
        </p:blipFill>
        <p:spPr>
          <a:xfrm>
            <a:off x="569862" y="5851599"/>
            <a:ext cx="200025" cy="219075"/>
          </a:xfrm>
          <a:prstGeom prst="rect">
            <a:avLst/>
          </a:prstGeom>
        </p:spPr>
      </p:pic>
      <p:pic>
        <p:nvPicPr>
          <p:cNvPr id="8" name="Image 7">
            <a:extLst>
              <a:ext uri="{FF2B5EF4-FFF2-40B4-BE49-F238E27FC236}">
                <a16:creationId xmlns:a16="http://schemas.microsoft.com/office/drawing/2014/main" id="{C1F491F4-47A6-74CA-24D1-E455D4B533F1}"/>
              </a:ext>
            </a:extLst>
          </p:cNvPr>
          <p:cNvPicPr>
            <a:picLocks noChangeAspect="1"/>
          </p:cNvPicPr>
          <p:nvPr/>
        </p:nvPicPr>
        <p:blipFill>
          <a:blip r:embed="rId10"/>
          <a:stretch>
            <a:fillRect/>
          </a:stretch>
        </p:blipFill>
        <p:spPr>
          <a:xfrm>
            <a:off x="3190874" y="1095374"/>
            <a:ext cx="8239125" cy="5762625"/>
          </a:xfrm>
          <a:prstGeom prst="rect">
            <a:avLst/>
          </a:prstGeom>
        </p:spPr>
      </p:pic>
    </p:spTree>
    <p:extLst>
      <p:ext uri="{BB962C8B-B14F-4D97-AF65-F5344CB8AC3E}">
        <p14:creationId xmlns:p14="http://schemas.microsoft.com/office/powerpoint/2010/main" val="157100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88">
      <a:dk1>
        <a:sysClr val="windowText" lastClr="000000"/>
      </a:dk1>
      <a:lt1>
        <a:sysClr val="window" lastClr="FFFFFF"/>
      </a:lt1>
      <a:dk2>
        <a:srgbClr val="005CA8"/>
      </a:dk2>
      <a:lt2>
        <a:srgbClr val="003C70"/>
      </a:lt2>
      <a:accent1>
        <a:srgbClr val="00B3D4"/>
      </a:accent1>
      <a:accent2>
        <a:srgbClr val="F9D21C"/>
      </a:accent2>
      <a:accent3>
        <a:srgbClr val="E2458E"/>
      </a:accent3>
      <a:accent4>
        <a:srgbClr val="0C6D66"/>
      </a:accent4>
      <a:accent5>
        <a:srgbClr val="2A4055"/>
      </a:accent5>
      <a:accent6>
        <a:srgbClr val="D9AB34"/>
      </a:accent6>
      <a:hlink>
        <a:srgbClr val="6BBFD4"/>
      </a:hlink>
      <a:folHlink>
        <a:srgbClr val="44A087"/>
      </a:folHlink>
    </a:clrScheme>
    <a:fontScheme name="Custom 41">
      <a:majorFont>
        <a:latin typeface="Raleway Extra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969244e-8908-4e51-9cec-f701c059b6bc">
      <Terms xmlns="http://schemas.microsoft.com/office/infopath/2007/PartnerControls"/>
    </lcf76f155ced4ddcb4097134ff3c332f>
    <TaxCatchAll xmlns="4a722c1c-17dd-4238-a6fd-8558682a060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0C2D055CCAF746B3A77FA98B9FBBDB" ma:contentTypeVersion="12" ma:contentTypeDescription="Crée un document." ma:contentTypeScope="" ma:versionID="ec679fb188e0951612528f8bbb7201e5">
  <xsd:schema xmlns:xsd="http://www.w3.org/2001/XMLSchema" xmlns:xs="http://www.w3.org/2001/XMLSchema" xmlns:p="http://schemas.microsoft.com/office/2006/metadata/properties" xmlns:ns2="e969244e-8908-4e51-9cec-f701c059b6bc" xmlns:ns3="4a722c1c-17dd-4238-a6fd-8558682a0601" targetNamespace="http://schemas.microsoft.com/office/2006/metadata/properties" ma:root="true" ma:fieldsID="0a03e753c33c4e25de531ba92e98f2e7" ns2:_="" ns3:_="">
    <xsd:import namespace="e969244e-8908-4e51-9cec-f701c059b6bc"/>
    <xsd:import namespace="4a722c1c-17dd-4238-a6fd-8558682a06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69244e-8908-4e51-9cec-f701c059b6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fdb48d19-147e-4481-94e4-e314c32f06c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722c1c-17dd-4238-a6fd-8558682a060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05a5a16-1742-4f74-9b23-447f5d7d49bb}" ma:internalName="TaxCatchAll" ma:showField="CatchAllData" ma:web="4a722c1c-17dd-4238-a6fd-8558682a0601">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BFEB2F-EA7D-4C27-8AAD-9DB409E3AA91}">
  <ds:schemaRefs>
    <ds:schemaRef ds:uri="http://schemas.microsoft.com/office/2006/documentManagement/types"/>
    <ds:schemaRef ds:uri="e969244e-8908-4e51-9cec-f701c059b6bc"/>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4a722c1c-17dd-4238-a6fd-8558682a0601"/>
    <ds:schemaRef ds:uri="http://www.w3.org/XML/1998/namespace"/>
    <ds:schemaRef ds:uri="http://purl.org/dc/dcmitype/"/>
  </ds:schemaRefs>
</ds:datastoreItem>
</file>

<file path=customXml/itemProps2.xml><?xml version="1.0" encoding="utf-8"?>
<ds:datastoreItem xmlns:ds="http://schemas.openxmlformats.org/officeDocument/2006/customXml" ds:itemID="{B986C074-354C-4E90-8602-A0341EFC2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69244e-8908-4e51-9cec-f701c059b6bc"/>
    <ds:schemaRef ds:uri="4a722c1c-17dd-4238-a6fd-8558682a06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BAEEDB-97A1-4347-89E9-B884FA5B6D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Clean Template - Copie</Template>
  <TotalTime>5266</TotalTime>
  <Words>959</Words>
  <Application>Microsoft Office PowerPoint</Application>
  <PresentationFormat>Grand écran</PresentationFormat>
  <Paragraphs>177</Paragraphs>
  <Slides>19</Slides>
  <Notes>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19</vt:i4>
      </vt:variant>
    </vt:vector>
  </HeadingPairs>
  <TitlesOfParts>
    <vt:vector size="29" baseType="lpstr">
      <vt:lpstr>Wingdings</vt:lpstr>
      <vt:lpstr>Symbol</vt:lpstr>
      <vt:lpstr>Arial</vt:lpstr>
      <vt:lpstr>Raleway</vt:lpstr>
      <vt:lpstr>Raleway SemiBold</vt:lpstr>
      <vt:lpstr>Calibri</vt:lpstr>
      <vt:lpstr>Courier New</vt:lpstr>
      <vt:lpstr>Raleway ExtraBold</vt:lpstr>
      <vt:lpstr>Raleway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Slidor</dc:creator>
  <cp:lastModifiedBy>JOUBERT Nadia</cp:lastModifiedBy>
  <cp:revision>120</cp:revision>
  <cp:lastPrinted>2024-01-11T08:50:06Z</cp:lastPrinted>
  <dcterms:created xsi:type="dcterms:W3CDTF">2021-11-25T14:41:02Z</dcterms:created>
  <dcterms:modified xsi:type="dcterms:W3CDTF">2025-04-11T12:50:30Z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0x010100AB0C2D055CCAF746B3A77FA98B9FBBDB</vt:lpwstr>
  </property>
</Properties>
</file>